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45"/>
  </p:notesMasterIdLst>
  <p:handoutMasterIdLst>
    <p:handoutMasterId r:id="rId46"/>
  </p:handoutMasterIdLst>
  <p:sldIdLst>
    <p:sldId id="256" r:id="rId2"/>
    <p:sldId id="257" r:id="rId3"/>
    <p:sldId id="394" r:id="rId4"/>
    <p:sldId id="364" r:id="rId5"/>
    <p:sldId id="391" r:id="rId6"/>
    <p:sldId id="392" r:id="rId7"/>
    <p:sldId id="373" r:id="rId8"/>
    <p:sldId id="372" r:id="rId9"/>
    <p:sldId id="374" r:id="rId10"/>
    <p:sldId id="375" r:id="rId11"/>
    <p:sldId id="376" r:id="rId12"/>
    <p:sldId id="377" r:id="rId13"/>
    <p:sldId id="393" r:id="rId14"/>
    <p:sldId id="371" r:id="rId15"/>
    <p:sldId id="370" r:id="rId16"/>
    <p:sldId id="305" r:id="rId17"/>
    <p:sldId id="380" r:id="rId18"/>
    <p:sldId id="387" r:id="rId19"/>
    <p:sldId id="382" r:id="rId20"/>
    <p:sldId id="381" r:id="rId21"/>
    <p:sldId id="389" r:id="rId22"/>
    <p:sldId id="395" r:id="rId23"/>
    <p:sldId id="388" r:id="rId24"/>
    <p:sldId id="379" r:id="rId25"/>
    <p:sldId id="383" r:id="rId26"/>
    <p:sldId id="386" r:id="rId27"/>
    <p:sldId id="384" r:id="rId28"/>
    <p:sldId id="385" r:id="rId29"/>
    <p:sldId id="361" r:id="rId30"/>
    <p:sldId id="325" r:id="rId31"/>
    <p:sldId id="368" r:id="rId32"/>
    <p:sldId id="330" r:id="rId33"/>
    <p:sldId id="369" r:id="rId34"/>
    <p:sldId id="321" r:id="rId35"/>
    <p:sldId id="311" r:id="rId36"/>
    <p:sldId id="312" r:id="rId37"/>
    <p:sldId id="313" r:id="rId38"/>
    <p:sldId id="314" r:id="rId39"/>
    <p:sldId id="315" r:id="rId40"/>
    <p:sldId id="317" r:id="rId41"/>
    <p:sldId id="318" r:id="rId42"/>
    <p:sldId id="319" r:id="rId43"/>
    <p:sldId id="32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6812"/>
    <a:srgbClr val="BA1697"/>
    <a:srgbClr val="F2F2F2"/>
    <a:srgbClr val="E0760C"/>
    <a:srgbClr val="62E95B"/>
    <a:srgbClr val="FDF8D7"/>
    <a:srgbClr val="FBEFA7"/>
    <a:srgbClr val="DDDDDD"/>
    <a:srgbClr val="FEF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48" autoAdjust="0"/>
    <p:restoredTop sz="95356" autoAdjust="0"/>
  </p:normalViewPr>
  <p:slideViewPr>
    <p:cSldViewPr snapToGrid="0">
      <p:cViewPr varScale="1">
        <p:scale>
          <a:sx n="101" d="100"/>
          <a:sy n="101" d="100"/>
        </p:scale>
        <p:origin x="168" y="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9A68C3-F5A9-4831-91BB-EBA0B33E6752}" type="datetimeFigureOut">
              <a:rPr lang="en-US" smtClean="0"/>
              <a:t>2/13/2024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65BE00-211C-4DF5-B1E4-CA0DF664E9CF}" type="slidenum">
              <a:rPr lang="en-US" smtClean="0"/>
              <a:t>‹#›</a:t>
            </a:fld>
            <a:endParaRPr lang="en-US"/>
          </a:p>
        </p:txBody>
      </p:sp>
    </p:spTree>
    <p:extLst>
      <p:ext uri="{BB962C8B-B14F-4D97-AF65-F5344CB8AC3E}">
        <p14:creationId xmlns:p14="http://schemas.microsoft.com/office/powerpoint/2010/main" val="20279015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2.041"/>
    </inkml:context>
    <inkml:brush xml:id="br0">
      <inkml:brushProperty name="width" value="0.07938" units="cm"/>
      <inkml:brushProperty name="height" value="0.07938" units="cm"/>
      <inkml:brushProperty name="color" value="#C00000"/>
    </inkml:brush>
  </inkml:definitions>
  <inkml:trace contextRef="#ctx0" brushRef="#br0">2311 9116 24575,'-33'-3'0,"0"-1"0,0-1 0,0-2 0,-60-21 0,21 6 0,54 16 0,1-1 0,0-1 0,0-1 0,1 0 0,0-1 0,0-1 0,-15-15 0,-35-22 0,49 38 0,1-2 0,0 0 0,1-1 0,1 0 0,0-1 0,1-1 0,0 0 0,1-1 0,1 0 0,1-1 0,0 0 0,1-1 0,1 0 0,-10-29 0,5-7 0,3 0 0,1-1 0,4 1 0,1-98 0,4 136 0,2-24 0,-2 1 0,-1 0 0,-2 0 0,-2 0 0,-1 0 0,-15-46 0,10 47 0,2-1 0,1 0 0,3 0 0,-2-61 0,4 51 0,-4-9 0,-2 1 0,-3 0 0,-2 1 0,-28-71 0,35 99 0,0 0 0,2-1 0,1 1 0,1-1 0,1-31 0,1 19 0,-11-65 0,3 47 0,3-1 0,2-64 0,-1-4 0,-12-17 0,8 82 0,0-70 0,8 104 0,-2 0 0,0 0 0,-12-47 0,-2 9 0,4-2 0,2 0 0,-2-121 0,15 136 0,-1 26 0,0 0 0,-2 1 0,-1-1 0,-1 1 0,-7-28 0,-1 0 0,3 0 0,2 0 0,2-1 0,8-102 0,-1 36 0,-4-627 0,3 712 0,2 0 0,9-43 0,-5 40 0,3-62 0,-9 74 0,2 0 0,8-33 0,-6 31 0,5-48 0,9-62 0,-12 96 0,4-70 0,-10-674 0,-5 379 0,3-113 0,-2 494 0,-1-1 0,-1 1 0,-9-30 0,-3-23 0,9 50 0,0 1 0,-14-34 0,11 37 0,2 0 0,-10-55 0,14 52 0,-1-1 0,-1 1 0,-2 0 0,0 1 0,-3 0 0,0 0 0,-2 1 0,0 1 0,-22-31 0,-79-124 0,70 108 0,29 45 0,-2 1 0,-1 1 0,-1 1 0,-41-42 0,-73-59 0,108 105 0,-1 2 0,-1 0 0,-1 1 0,-40-19 0,22 12 0,5 4 0,-2 2 0,0 2 0,-1 2 0,-1 2 0,0 2 0,-65-9 0,74 17-1365,4 1-5461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3.189"/>
    </inkml:context>
    <inkml:brush xml:id="br0">
      <inkml:brushProperty name="width" value="0.07938" units="cm"/>
      <inkml:brushProperty name="height" value="0.07938" units="cm"/>
      <inkml:brushProperty name="color" value="#C00000"/>
    </inkml:brush>
  </inkml:definitions>
  <inkml:trace contextRef="#ctx0" brushRef="#br0">1 0 24575,'0'7'0,"6"7"0,3 9 0,5 0 0,1 3 0,-2 2 0,3-2 0,-2 0 0,4-4 0,-1 0 0,2 3 0,-1 3 0,-5 4 0,3-4 0,-2 0 0,-3 1 0,-4 2 0,-3-3-8191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4.942"/>
    </inkml:context>
    <inkml:brush xml:id="br0">
      <inkml:brushProperty name="width" value="0.07938" units="cm"/>
      <inkml:brushProperty name="height" value="0.07938" units="cm"/>
      <inkml:brushProperty name="color" value="#C00000"/>
    </inkml:brush>
  </inkml:definitions>
  <inkml:trace contextRef="#ctx0" brushRef="#br0">1 214 24575,'12'0'0,"18"-6"0,16-8 0,6-9 0,1 0 0,-2-2 0,-4-4 0,-3 3 0,-3 7 0,-2 5 0,-1 6 0,-7-2 0,-3 1 0,-6 1-8191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6.426"/>
    </inkml:context>
    <inkml:brush xml:id="br0">
      <inkml:brushProperty name="width" value="0.05" units="cm"/>
      <inkml:brushProperty name="height" value="0.05" units="cm"/>
      <inkml:brushProperty name="color" value="#E71224"/>
    </inkml:brush>
  </inkml:definitions>
  <inkml:trace contextRef="#ctx0" brushRef="#br0">0 7 24575,'0'-6'0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2.041"/>
    </inkml:context>
    <inkml:brush xml:id="br0">
      <inkml:brushProperty name="width" value="0.07938" units="cm"/>
      <inkml:brushProperty name="height" value="0.07938" units="cm"/>
      <inkml:brushProperty name="color" value="#C00000"/>
    </inkml:brush>
  </inkml:definitions>
  <inkml:trace contextRef="#ctx0" brushRef="#br0">2311 9116 24575,'-33'-3'0,"0"-1"0,0-1 0,0-2 0,-60-21 0,21 6 0,54 16 0,1-1 0,0-1 0,0-1 0,1 0 0,0-1 0,0-1 0,-15-15 0,-35-22 0,49 38 0,1-2 0,0 0 0,1-1 0,1 0 0,0-1 0,1-1 0,0 0 0,1-1 0,1 0 0,1-1 0,0 0 0,1-1 0,1 0 0,-10-29 0,5-7 0,3 0 0,1-1 0,4 1 0,1-98 0,4 136 0,2-24 0,-2 1 0,-1 0 0,-2 0 0,-2 0 0,-1 0 0,-15-46 0,10 47 0,2-1 0,1 0 0,3 0 0,-2-61 0,4 51 0,-4-9 0,-2 1 0,-3 0 0,-2 1 0,-28-71 0,35 99 0,0 0 0,2-1 0,1 1 0,1-1 0,1-31 0,1 19 0,-11-65 0,3 47 0,3-1 0,2-64 0,-1-4 0,-12-17 0,8 82 0,0-70 0,8 104 0,-2 0 0,0 0 0,-12-47 0,-2 9 0,4-2 0,2 0 0,-2-121 0,15 136 0,-1 26 0,0 0 0,-2 1 0,-1-1 0,-1 1 0,-7-28 0,-1 0 0,3 0 0,2 0 0,2-1 0,8-102 0,-1 36 0,-4-627 0,3 712 0,2 0 0,9-43 0,-5 40 0,3-62 0,-9 74 0,2 0 0,8-33 0,-6 31 0,5-48 0,9-62 0,-12 96 0,4-70 0,-10-674 0,-5 379 0,3-113 0,-2 494 0,-1-1 0,-1 1 0,-9-30 0,-3-23 0,9 50 0,0 1 0,-14-34 0,11 37 0,2 0 0,-10-55 0,14 52 0,-1-1 0,-1 1 0,-2 0 0,0 1 0,-3 0 0,0 0 0,-2 1 0,0 1 0,-22-31 0,-79-124 0,70 108 0,29 45 0,-2 1 0,-1 1 0,-1 1 0,-41-42 0,-73-59 0,108 105 0,-1 2 0,-1 0 0,-1 1 0,-40-19 0,22 12 0,5 4 0,-2 2 0,0 2 0,-1 2 0,-1 2 0,0 2 0,-65-9 0,74 17-1365,4 1-5461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3.189"/>
    </inkml:context>
    <inkml:brush xml:id="br0">
      <inkml:brushProperty name="width" value="0.07938" units="cm"/>
      <inkml:brushProperty name="height" value="0.07938" units="cm"/>
      <inkml:brushProperty name="color" value="#C00000"/>
    </inkml:brush>
  </inkml:definitions>
  <inkml:trace contextRef="#ctx0" brushRef="#br0">1 0 24575,'0'7'0,"6"7"0,3 9 0,5 0 0,1 3 0,-2 2 0,3-2 0,-2 0 0,4-4 0,-1 0 0,2 3 0,-1 3 0,-5 4 0,3-4 0,-2 0 0,-3 1 0,-4 2 0,-3-3-8191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4.942"/>
    </inkml:context>
    <inkml:brush xml:id="br0">
      <inkml:brushProperty name="width" value="0.07938" units="cm"/>
      <inkml:brushProperty name="height" value="0.07938" units="cm"/>
      <inkml:brushProperty name="color" value="#C00000"/>
    </inkml:brush>
  </inkml:definitions>
  <inkml:trace contextRef="#ctx0" brushRef="#br0">1 214 24575,'12'0'0,"18"-6"0,16-8 0,6-9 0,1 0 0,-2-2 0,-4-4 0,-3 3 0,-3 7 0,-2 5 0,-1 6 0,-7-2 0,-3 1 0,-6 1-8191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6.426"/>
    </inkml:context>
    <inkml:brush xml:id="br0">
      <inkml:brushProperty name="width" value="0.05" units="cm"/>
      <inkml:brushProperty name="height" value="0.05" units="cm"/>
      <inkml:brushProperty name="color" value="#E71224"/>
    </inkml:brush>
  </inkml:definitions>
  <inkml:trace contextRef="#ctx0" brushRef="#br0">0 7 24575,'0'-6'0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2.041"/>
    </inkml:context>
    <inkml:brush xml:id="br0">
      <inkml:brushProperty name="width" value="0.07938" units="cm"/>
      <inkml:brushProperty name="height" value="0.07938" units="cm"/>
      <inkml:brushProperty name="color" value="#C00000"/>
    </inkml:brush>
  </inkml:definitions>
  <inkml:trace contextRef="#ctx0" brushRef="#br0">2311 9116 24575,'-33'-3'0,"0"-1"0,0-1 0,0-2 0,-60-21 0,21 6 0,54 16 0,1-1 0,0-1 0,0-1 0,1 0 0,0-1 0,0-1 0,-15-15 0,-35-22 0,49 38 0,1-2 0,0 0 0,1-1 0,1 0 0,0-1 0,1-1 0,0 0 0,1-1 0,1 0 0,1-1 0,0 0 0,1-1 0,1 0 0,-10-29 0,5-7 0,3 0 0,1-1 0,4 1 0,1-98 0,4 136 0,2-24 0,-2 1 0,-1 0 0,-2 0 0,-2 0 0,-1 0 0,-15-46 0,10 47 0,2-1 0,1 0 0,3 0 0,-2-61 0,4 51 0,-4-9 0,-2 1 0,-3 0 0,-2 1 0,-28-71 0,35 99 0,0 0 0,2-1 0,1 1 0,1-1 0,1-31 0,1 19 0,-11-65 0,3 47 0,3-1 0,2-64 0,-1-4 0,-12-17 0,8 82 0,0-70 0,8 104 0,-2 0 0,0 0 0,-12-47 0,-2 9 0,4-2 0,2 0 0,-2-121 0,15 136 0,-1 26 0,0 0 0,-2 1 0,-1-1 0,-1 1 0,-7-28 0,-1 0 0,3 0 0,2 0 0,2-1 0,8-102 0,-1 36 0,-4-627 0,3 712 0,2 0 0,9-43 0,-5 40 0,3-62 0,-9 74 0,2 0 0,8-33 0,-6 31 0,5-48 0,9-62 0,-12 96 0,4-70 0,-10-674 0,-5 379 0,3-113 0,-2 494 0,-1-1 0,-1 1 0,-9-30 0,-3-23 0,9 50 0,0 1 0,-14-34 0,11 37 0,2 0 0,-10-55 0,14 52 0,-1-1 0,-1 1 0,-2 0 0,0 1 0,-3 0 0,0 0 0,-2 1 0,0 1 0,-22-31 0,-79-124 0,70 108 0,29 45 0,-2 1 0,-1 1 0,-1 1 0,-41-42 0,-73-59 0,108 105 0,-1 2 0,-1 0 0,-1 1 0,-40-19 0,22 12 0,5 4 0,-2 2 0,0 2 0,-1 2 0,-1 2 0,0 2 0,-65-9 0,74 17-1365,4 1-5461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3.189"/>
    </inkml:context>
    <inkml:brush xml:id="br0">
      <inkml:brushProperty name="width" value="0.07938" units="cm"/>
      <inkml:brushProperty name="height" value="0.07938" units="cm"/>
      <inkml:brushProperty name="color" value="#C00000"/>
    </inkml:brush>
  </inkml:definitions>
  <inkml:trace contextRef="#ctx0" brushRef="#br0">1 0 24575,'0'7'0,"6"7"0,3 9 0,5 0 0,1 3 0,-2 2 0,3-2 0,-2 0 0,4-4 0,-1 0 0,2 3 0,-1 3 0,-5 4 0,3-4 0,-2 0 0,-3 1 0,-4 2 0,-3-3-8191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4.942"/>
    </inkml:context>
    <inkml:brush xml:id="br0">
      <inkml:brushProperty name="width" value="0.07938" units="cm"/>
      <inkml:brushProperty name="height" value="0.07938" units="cm"/>
      <inkml:brushProperty name="color" value="#C00000"/>
    </inkml:brush>
  </inkml:definitions>
  <inkml:trace contextRef="#ctx0" brushRef="#br0">1 214 24575,'12'0'0,"18"-6"0,16-8 0,6-9 0,1 0 0,-2-2 0,-4-4 0,-3 3 0,-3 7 0,-2 5 0,-1 6 0,-7-2 0,-3 1 0,-6 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3.189"/>
    </inkml:context>
    <inkml:brush xml:id="br0">
      <inkml:brushProperty name="width" value="0.07938" units="cm"/>
      <inkml:brushProperty name="height" value="0.07938" units="cm"/>
      <inkml:brushProperty name="color" value="#C00000"/>
    </inkml:brush>
  </inkml:definitions>
  <inkml:trace contextRef="#ctx0" brushRef="#br0">1 0 24575,'0'7'0,"6"7"0,3 9 0,5 0 0,1 3 0,-2 2 0,3-2 0,-2 0 0,4-4 0,-1 0 0,2 3 0,-1 3 0,-5 4 0,3-4 0,-2 0 0,-3 1 0,-4 2 0,-3-3-8191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6.426"/>
    </inkml:context>
    <inkml:brush xml:id="br0">
      <inkml:brushProperty name="width" value="0.05" units="cm"/>
      <inkml:brushProperty name="height" value="0.05" units="cm"/>
      <inkml:brushProperty name="color" value="#E71224"/>
    </inkml:brush>
  </inkml:definitions>
  <inkml:trace contextRef="#ctx0" brushRef="#br0">0 7 24575,'0'-6'0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2.041"/>
    </inkml:context>
    <inkml:brush xml:id="br0">
      <inkml:brushProperty name="width" value="0.07938" units="cm"/>
      <inkml:brushProperty name="height" value="0.07938" units="cm"/>
      <inkml:brushProperty name="color" value="#C00000"/>
    </inkml:brush>
  </inkml:definitions>
  <inkml:trace contextRef="#ctx0" brushRef="#br0">2311 9116 24575,'-33'-3'0,"0"-1"0,0-1 0,0-2 0,-60-21 0,21 6 0,54 16 0,1-1 0,0-1 0,0-1 0,1 0 0,0-1 0,0-1 0,-15-15 0,-35-22 0,49 38 0,1-2 0,0 0 0,1-1 0,1 0 0,0-1 0,1-1 0,0 0 0,1-1 0,1 0 0,1-1 0,0 0 0,1-1 0,1 0 0,-10-29 0,5-7 0,3 0 0,1-1 0,4 1 0,1-98 0,4 136 0,2-24 0,-2 1 0,-1 0 0,-2 0 0,-2 0 0,-1 0 0,-15-46 0,10 47 0,2-1 0,1 0 0,3 0 0,-2-61 0,4 51 0,-4-9 0,-2 1 0,-3 0 0,-2 1 0,-28-71 0,35 99 0,0 0 0,2-1 0,1 1 0,1-1 0,1-31 0,1 19 0,-11-65 0,3 47 0,3-1 0,2-64 0,-1-4 0,-12-17 0,8 82 0,0-70 0,8 104 0,-2 0 0,0 0 0,-12-47 0,-2 9 0,4-2 0,2 0 0,-2-121 0,15 136 0,-1 26 0,0 0 0,-2 1 0,-1-1 0,-1 1 0,-7-28 0,-1 0 0,3 0 0,2 0 0,2-1 0,8-102 0,-1 36 0,-4-627 0,3 712 0,2 0 0,9-43 0,-5 40 0,3-62 0,-9 74 0,2 0 0,8-33 0,-6 31 0,5-48 0,9-62 0,-12 96 0,4-70 0,-10-674 0,-5 379 0,3-113 0,-2 494 0,-1-1 0,-1 1 0,-9-30 0,-3-23 0,9 50 0,0 1 0,-14-34 0,11 37 0,2 0 0,-10-55 0,14 52 0,-1-1 0,-1 1 0,-2 0 0,0 1 0,-3 0 0,0 0 0,-2 1 0,0 1 0,-22-31 0,-79-124 0,70 108 0,29 45 0,-2 1 0,-1 1 0,-1 1 0,-41-42 0,-73-59 0,108 105 0,-1 2 0,-1 0 0,-1 1 0,-40-19 0,22 12 0,5 4 0,-2 2 0,0 2 0,-1 2 0,-1 2 0,0 2 0,-65-9 0,74 17-1365,4 1-5461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3.189"/>
    </inkml:context>
    <inkml:brush xml:id="br0">
      <inkml:brushProperty name="width" value="0.07938" units="cm"/>
      <inkml:brushProperty name="height" value="0.07938" units="cm"/>
      <inkml:brushProperty name="color" value="#C00000"/>
    </inkml:brush>
  </inkml:definitions>
  <inkml:trace contextRef="#ctx0" brushRef="#br0">1 0 24575,'0'7'0,"6"7"0,3 9 0,5 0 0,1 3 0,-2 2 0,3-2 0,-2 0 0,4-4 0,-1 0 0,2 3 0,-1 3 0,-5 4 0,3-4 0,-2 0 0,-3 1 0,-4 2 0,-3-3-8191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4.942"/>
    </inkml:context>
    <inkml:brush xml:id="br0">
      <inkml:brushProperty name="width" value="0.07938" units="cm"/>
      <inkml:brushProperty name="height" value="0.07938" units="cm"/>
      <inkml:brushProperty name="color" value="#C00000"/>
    </inkml:brush>
  </inkml:definitions>
  <inkml:trace contextRef="#ctx0" brushRef="#br0">1 214 24575,'12'0'0,"18"-6"0,16-8 0,6-9 0,1 0 0,-2-2 0,-4-4 0,-3 3 0,-3 7 0,-2 5 0,-1 6 0,-7-2 0,-3 1 0,-6 1-8191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6.426"/>
    </inkml:context>
    <inkml:brush xml:id="br0">
      <inkml:brushProperty name="width" value="0.05" units="cm"/>
      <inkml:brushProperty name="height" value="0.05" units="cm"/>
      <inkml:brushProperty name="color" value="#E71224"/>
    </inkml:brush>
  </inkml:definitions>
  <inkml:trace contextRef="#ctx0" brushRef="#br0">0 7 24575,'0'-6'0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2.041"/>
    </inkml:context>
    <inkml:brush xml:id="br0">
      <inkml:brushProperty name="width" value="0.07938" units="cm"/>
      <inkml:brushProperty name="height" value="0.07938" units="cm"/>
      <inkml:brushProperty name="color" value="#C00000"/>
    </inkml:brush>
  </inkml:definitions>
  <inkml:trace contextRef="#ctx0" brushRef="#br0">2311 9116 24575,'-33'-3'0,"0"-1"0,0-1 0,0-2 0,-60-21 0,21 6 0,54 16 0,1-1 0,0-1 0,0-1 0,1 0 0,0-1 0,0-1 0,-15-15 0,-35-22 0,49 38 0,1-2 0,0 0 0,1-1 0,1 0 0,0-1 0,1-1 0,0 0 0,1-1 0,1 0 0,1-1 0,0 0 0,1-1 0,1 0 0,-10-29 0,5-7 0,3 0 0,1-1 0,4 1 0,1-98 0,4 136 0,2-24 0,-2 1 0,-1 0 0,-2 0 0,-2 0 0,-1 0 0,-15-46 0,10 47 0,2-1 0,1 0 0,3 0 0,-2-61 0,4 51 0,-4-9 0,-2 1 0,-3 0 0,-2 1 0,-28-71 0,35 99 0,0 0 0,2-1 0,1 1 0,1-1 0,1-31 0,1 19 0,-11-65 0,3 47 0,3-1 0,2-64 0,-1-4 0,-12-17 0,8 82 0,0-70 0,8 104 0,-2 0 0,0 0 0,-12-47 0,-2 9 0,4-2 0,2 0 0,-2-121 0,15 136 0,-1 26 0,0 0 0,-2 1 0,-1-1 0,-1 1 0,-7-28 0,-1 0 0,3 0 0,2 0 0,2-1 0,8-102 0,-1 36 0,-4-627 0,3 712 0,2 0 0,9-43 0,-5 40 0,3-62 0,-9 74 0,2 0 0,8-33 0,-6 31 0,5-48 0,9-62 0,-12 96 0,4-70 0,-10-674 0,-5 379 0,3-113 0,-2 494 0,-1-1 0,-1 1 0,-9-30 0,-3-23 0,9 50 0,0 1 0,-14-34 0,11 37 0,2 0 0,-10-55 0,14 52 0,-1-1 0,-1 1 0,-2 0 0,0 1 0,-3 0 0,0 0 0,-2 1 0,0 1 0,-22-31 0,-79-124 0,70 108 0,29 45 0,-2 1 0,-1 1 0,-1 1 0,-41-42 0,-73-59 0,108 105 0,-1 2 0,-1 0 0,-1 1 0,-40-19 0,22 12 0,5 4 0,-2 2 0,0 2 0,-1 2 0,-1 2 0,0 2 0,-65-9 0,74 17-1365,4 1-5461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3.189"/>
    </inkml:context>
    <inkml:brush xml:id="br0">
      <inkml:brushProperty name="width" value="0.07938" units="cm"/>
      <inkml:brushProperty name="height" value="0.07938" units="cm"/>
      <inkml:brushProperty name="color" value="#C00000"/>
    </inkml:brush>
  </inkml:definitions>
  <inkml:trace contextRef="#ctx0" brushRef="#br0">1 0 24575,'0'7'0,"6"7"0,3 9 0,5 0 0,1 3 0,-2 2 0,3-2 0,-2 0 0,4-4 0,-1 0 0,2 3 0,-1 3 0,-5 4 0,3-4 0,-2 0 0,-3 1 0,-4 2 0,-3-3-8191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4.942"/>
    </inkml:context>
    <inkml:brush xml:id="br0">
      <inkml:brushProperty name="width" value="0.07938" units="cm"/>
      <inkml:brushProperty name="height" value="0.07938" units="cm"/>
      <inkml:brushProperty name="color" value="#C00000"/>
    </inkml:brush>
  </inkml:definitions>
  <inkml:trace contextRef="#ctx0" brushRef="#br0">1 214 24575,'12'0'0,"18"-6"0,16-8 0,6-9 0,1 0 0,-2-2 0,-4-4 0,-3 3 0,-3 7 0,-2 5 0,-1 6 0,-7-2 0,-3 1 0,-6 1-8191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6.426"/>
    </inkml:context>
    <inkml:brush xml:id="br0">
      <inkml:brushProperty name="width" value="0.05" units="cm"/>
      <inkml:brushProperty name="height" value="0.05" units="cm"/>
      <inkml:brushProperty name="color" value="#E71224"/>
    </inkml:brush>
  </inkml:definitions>
  <inkml:trace contextRef="#ctx0" brushRef="#br0">0 7 24575,'0'-6'0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2.041"/>
    </inkml:context>
    <inkml:brush xml:id="br0">
      <inkml:brushProperty name="width" value="0.07938" units="cm"/>
      <inkml:brushProperty name="height" value="0.07938" units="cm"/>
      <inkml:brushProperty name="color" value="#C00000"/>
    </inkml:brush>
  </inkml:definitions>
  <inkml:trace contextRef="#ctx0" brushRef="#br0">2311 9116 24575,'-33'-3'0,"0"-1"0,0-1 0,0-2 0,-60-21 0,21 6 0,54 16 0,1-1 0,0-1 0,0-1 0,1 0 0,0-1 0,0-1 0,-15-15 0,-35-22 0,49 38 0,1-2 0,0 0 0,1-1 0,1 0 0,0-1 0,1-1 0,0 0 0,1-1 0,1 0 0,1-1 0,0 0 0,1-1 0,1 0 0,-10-29 0,5-7 0,3 0 0,1-1 0,4 1 0,1-98 0,4 136 0,2-24 0,-2 1 0,-1 0 0,-2 0 0,-2 0 0,-1 0 0,-15-46 0,10 47 0,2-1 0,1 0 0,3 0 0,-2-61 0,4 51 0,-4-9 0,-2 1 0,-3 0 0,-2 1 0,-28-71 0,35 99 0,0 0 0,2-1 0,1 1 0,1-1 0,1-31 0,1 19 0,-11-65 0,3 47 0,3-1 0,2-64 0,-1-4 0,-12-17 0,8 82 0,0-70 0,8 104 0,-2 0 0,0 0 0,-12-47 0,-2 9 0,4-2 0,2 0 0,-2-121 0,15 136 0,-1 26 0,0 0 0,-2 1 0,-1-1 0,-1 1 0,-7-28 0,-1 0 0,3 0 0,2 0 0,2-1 0,8-102 0,-1 36 0,-4-627 0,3 712 0,2 0 0,9-43 0,-5 40 0,3-62 0,-9 74 0,2 0 0,8-33 0,-6 31 0,5-48 0,9-62 0,-12 96 0,4-70 0,-10-674 0,-5 379 0,3-113 0,-2 494 0,-1-1 0,-1 1 0,-9-30 0,-3-23 0,9 50 0,0 1 0,-14-34 0,11 37 0,2 0 0,-10-55 0,14 52 0,-1-1 0,-1 1 0,-2 0 0,0 1 0,-3 0 0,0 0 0,-2 1 0,0 1 0,-22-31 0,-79-124 0,70 108 0,29 45 0,-2 1 0,-1 1 0,-1 1 0,-41-42 0,-73-59 0,108 105 0,-1 2 0,-1 0 0,-1 1 0,-40-19 0,22 12 0,5 4 0,-2 2 0,0 2 0,-1 2 0,-1 2 0,0 2 0,-65-9 0,74 17-1365,4 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4.942"/>
    </inkml:context>
    <inkml:brush xml:id="br0">
      <inkml:brushProperty name="width" value="0.07938" units="cm"/>
      <inkml:brushProperty name="height" value="0.07938" units="cm"/>
      <inkml:brushProperty name="color" value="#C00000"/>
    </inkml:brush>
  </inkml:definitions>
  <inkml:trace contextRef="#ctx0" brushRef="#br0">1 214 24575,'12'0'0,"18"-6"0,16-8 0,6-9 0,1 0 0,-2-2 0,-4-4 0,-3 3 0,-3 7 0,-2 5 0,-1 6 0,-7-2 0,-3 1 0,-6 1-8191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3.189"/>
    </inkml:context>
    <inkml:brush xml:id="br0">
      <inkml:brushProperty name="width" value="0.07938" units="cm"/>
      <inkml:brushProperty name="height" value="0.07938" units="cm"/>
      <inkml:brushProperty name="color" value="#C00000"/>
    </inkml:brush>
  </inkml:definitions>
  <inkml:trace contextRef="#ctx0" brushRef="#br0">1 0 24575,'0'7'0,"6"7"0,3 9 0,5 0 0,1 3 0,-2 2 0,3-2 0,-2 0 0,4-4 0,-1 0 0,2 3 0,-1 3 0,-5 4 0,3-4 0,-2 0 0,-3 1 0,-4 2 0,-3-3-8191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4.942"/>
    </inkml:context>
    <inkml:brush xml:id="br0">
      <inkml:brushProperty name="width" value="0.07938" units="cm"/>
      <inkml:brushProperty name="height" value="0.07938" units="cm"/>
      <inkml:brushProperty name="color" value="#C00000"/>
    </inkml:brush>
  </inkml:definitions>
  <inkml:trace contextRef="#ctx0" brushRef="#br0">1 214 24575,'12'0'0,"18"-6"0,16-8 0,6-9 0,1 0 0,-2-2 0,-4-4 0,-3 3 0,-3 7 0,-2 5 0,-1 6 0,-7-2 0,-3 1 0,-6 1-8191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6.426"/>
    </inkml:context>
    <inkml:brush xml:id="br0">
      <inkml:brushProperty name="width" value="0.05" units="cm"/>
      <inkml:brushProperty name="height" value="0.05" units="cm"/>
      <inkml:brushProperty name="color" value="#E71224"/>
    </inkml:brush>
  </inkml:definitions>
  <inkml:trace contextRef="#ctx0" brushRef="#br0">0 7 24575,'0'-6'0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6.426"/>
    </inkml:context>
    <inkml:brush xml:id="br0">
      <inkml:brushProperty name="width" value="0.05" units="cm"/>
      <inkml:brushProperty name="height" value="0.05" units="cm"/>
      <inkml:brushProperty name="color" value="#E71224"/>
    </inkml:brush>
  </inkml:definitions>
  <inkml:trace contextRef="#ctx0" brushRef="#br0">0 7 24575,'0'-6'0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2.041"/>
    </inkml:context>
    <inkml:brush xml:id="br0">
      <inkml:brushProperty name="width" value="0.07938" units="cm"/>
      <inkml:brushProperty name="height" value="0.07938" units="cm"/>
      <inkml:brushProperty name="color" value="#C00000"/>
    </inkml:brush>
  </inkml:definitions>
  <inkml:trace contextRef="#ctx0" brushRef="#br0">2311 9116 24575,'-33'-3'0,"0"-1"0,0-1 0,0-2 0,-60-21 0,21 6 0,54 16 0,1-1 0,0-1 0,0-1 0,1 0 0,0-1 0,0-1 0,-15-15 0,-35-22 0,49 38 0,1-2 0,0 0 0,1-1 0,1 0 0,0-1 0,1-1 0,0 0 0,1-1 0,1 0 0,1-1 0,0 0 0,1-1 0,1 0 0,-10-29 0,5-7 0,3 0 0,1-1 0,4 1 0,1-98 0,4 136 0,2-24 0,-2 1 0,-1 0 0,-2 0 0,-2 0 0,-1 0 0,-15-46 0,10 47 0,2-1 0,1 0 0,3 0 0,-2-61 0,4 51 0,-4-9 0,-2 1 0,-3 0 0,-2 1 0,-28-71 0,35 99 0,0 0 0,2-1 0,1 1 0,1-1 0,1-31 0,1 19 0,-11-65 0,3 47 0,3-1 0,2-64 0,-1-4 0,-12-17 0,8 82 0,0-70 0,8 104 0,-2 0 0,0 0 0,-12-47 0,-2 9 0,4-2 0,2 0 0,-2-121 0,15 136 0,-1 26 0,0 0 0,-2 1 0,-1-1 0,-1 1 0,-7-28 0,-1 0 0,3 0 0,2 0 0,2-1 0,8-102 0,-1 36 0,-4-627 0,3 712 0,2 0 0,9-43 0,-5 40 0,3-62 0,-9 74 0,2 0 0,8-33 0,-6 31 0,5-48 0,9-62 0,-12 96 0,4-70 0,-10-674 0,-5 379 0,3-113 0,-2 494 0,-1-1 0,-1 1 0,-9-30 0,-3-23 0,9 50 0,0 1 0,-14-34 0,11 37 0,2 0 0,-10-55 0,14 52 0,-1-1 0,-1 1 0,-2 0 0,0 1 0,-3 0 0,0 0 0,-2 1 0,0 1 0,-22-31 0,-79-124 0,70 108 0,29 45 0,-2 1 0,-1 1 0,-1 1 0,-41-42 0,-73-59 0,108 105 0,-1 2 0,-1 0 0,-1 1 0,-40-19 0,22 12 0,5 4 0,-2 2 0,0 2 0,-1 2 0,-1 2 0,0 2 0,-65-9 0,74 17-1365,4 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3.189"/>
    </inkml:context>
    <inkml:brush xml:id="br0">
      <inkml:brushProperty name="width" value="0.07938" units="cm"/>
      <inkml:brushProperty name="height" value="0.07938" units="cm"/>
      <inkml:brushProperty name="color" value="#C00000"/>
    </inkml:brush>
  </inkml:definitions>
  <inkml:trace contextRef="#ctx0" brushRef="#br0">1 0 24575,'0'7'0,"6"7"0,3 9 0,5 0 0,1 3 0,-2 2 0,3-2 0,-2 0 0,4-4 0,-1 0 0,2 3 0,-1 3 0,-5 4 0,3-4 0,-2 0 0,-3 1 0,-4 2 0,-3-3-8191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4.942"/>
    </inkml:context>
    <inkml:brush xml:id="br0">
      <inkml:brushProperty name="width" value="0.07938" units="cm"/>
      <inkml:brushProperty name="height" value="0.07938" units="cm"/>
      <inkml:brushProperty name="color" value="#C00000"/>
    </inkml:brush>
  </inkml:definitions>
  <inkml:trace contextRef="#ctx0" brushRef="#br0">1 214 24575,'12'0'0,"18"-6"0,16-8 0,6-9 0,1 0 0,-2-2 0,-4-4 0,-3 3 0,-3 7 0,-2 5 0,-1 6 0,-7-2 0,-3 1 0,-6 1-8191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6.426"/>
    </inkml:context>
    <inkml:brush xml:id="br0">
      <inkml:brushProperty name="width" value="0.05" units="cm"/>
      <inkml:brushProperty name="height" value="0.05" units="cm"/>
      <inkml:brushProperty name="color" value="#E71224"/>
    </inkml:brush>
  </inkml:definitions>
  <inkml:trace contextRef="#ctx0" brushRef="#br0">0 7 24575,'0'-6'0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22:07:22.041"/>
    </inkml:context>
    <inkml:brush xml:id="br0">
      <inkml:brushProperty name="width" value="0.07938" units="cm"/>
      <inkml:brushProperty name="height" value="0.07938" units="cm"/>
      <inkml:brushProperty name="color" value="#C00000"/>
    </inkml:brush>
  </inkml:definitions>
  <inkml:trace contextRef="#ctx0" brushRef="#br0">2311 9116 24575,'-33'-3'0,"0"-1"0,0-1 0,0-2 0,-60-21 0,21 6 0,54 16 0,1-1 0,0-1 0,0-1 0,1 0 0,0-1 0,0-1 0,-15-15 0,-35-22 0,49 38 0,1-2 0,0 0 0,1-1 0,1 0 0,0-1 0,1-1 0,0 0 0,1-1 0,1 0 0,1-1 0,0 0 0,1-1 0,1 0 0,-10-29 0,5-7 0,3 0 0,1-1 0,4 1 0,1-98 0,4 136 0,2-24 0,-2 1 0,-1 0 0,-2 0 0,-2 0 0,-1 0 0,-15-46 0,10 47 0,2-1 0,1 0 0,3 0 0,-2-61 0,4 51 0,-4-9 0,-2 1 0,-3 0 0,-2 1 0,-28-71 0,35 99 0,0 0 0,2-1 0,1 1 0,1-1 0,1-31 0,1 19 0,-11-65 0,3 47 0,3-1 0,2-64 0,-1-4 0,-12-17 0,8 82 0,0-70 0,8 104 0,-2 0 0,0 0 0,-12-47 0,-2 9 0,4-2 0,2 0 0,-2-121 0,15 136 0,-1 26 0,0 0 0,-2 1 0,-1-1 0,-1 1 0,-7-28 0,-1 0 0,3 0 0,2 0 0,2-1 0,8-102 0,-1 36 0,-4-627 0,3 712 0,2 0 0,9-43 0,-5 40 0,3-62 0,-9 74 0,2 0 0,8-33 0,-6 31 0,5-48 0,9-62 0,-12 96 0,4-70 0,-10-674 0,-5 379 0,3-113 0,-2 494 0,-1-1 0,-1 1 0,-9-30 0,-3-23 0,9 50 0,0 1 0,-14-34 0,11 37 0,2 0 0,-10-55 0,14 52 0,-1-1 0,-1 1 0,-2 0 0,0 1 0,-3 0 0,0 0 0,-2 1 0,0 1 0,-22-31 0,-79-124 0,70 108 0,29 45 0,-2 1 0,-1 1 0,-1 1 0,-41-42 0,-73-59 0,108 105 0,-1 2 0,-1 0 0,-1 1 0,-40-19 0,22 12 0,5 4 0,-2 2 0,0 2 0,-1 2 0,-1 2 0,0 2 0,-65-9 0,74 17-1365,4 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9286A-1F72-4F23-B84C-68BF808E0DE8}"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DF6D4-2B4D-44A9-ABB8-A4BC93BCF009}" type="slidenum">
              <a:rPr lang="en-US" smtClean="0"/>
              <a:t>‹#›</a:t>
            </a:fld>
            <a:endParaRPr lang="en-US"/>
          </a:p>
        </p:txBody>
      </p:sp>
    </p:spTree>
    <p:extLst>
      <p:ext uri="{BB962C8B-B14F-4D97-AF65-F5344CB8AC3E}">
        <p14:creationId xmlns:p14="http://schemas.microsoft.com/office/powerpoint/2010/main" val="258910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DF6D4-2B4D-44A9-ABB8-A4BC93BCF009}" type="slidenum">
              <a:rPr lang="en-US" smtClean="0"/>
              <a:t>1</a:t>
            </a:fld>
            <a:endParaRPr lang="en-US"/>
          </a:p>
        </p:txBody>
      </p:sp>
    </p:spTree>
    <p:extLst>
      <p:ext uri="{BB962C8B-B14F-4D97-AF65-F5344CB8AC3E}">
        <p14:creationId xmlns:p14="http://schemas.microsoft.com/office/powerpoint/2010/main" val="45060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9CFE-E31B-D622-C443-4D81093F30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A72B15-97D2-B1F1-5F28-3C8687B380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78BBA-41F0-F196-7BE2-2DE1F2436672}"/>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5" name="Footer Placeholder 4">
            <a:extLst>
              <a:ext uri="{FF2B5EF4-FFF2-40B4-BE49-F238E27FC236}">
                <a16:creationId xmlns:a16="http://schemas.microsoft.com/office/drawing/2014/main" id="{0639AFC4-4FD6-79B5-CBA4-F9A7104DF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E2340-EC98-1C69-F29D-9B92612488BE}"/>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354470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C23-F817-E5CE-4BE9-1B923D06F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7C6615-B323-9855-CDC5-536F461284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4717B-2D32-083B-F1EB-A55C33A4EE2C}"/>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5" name="Footer Placeholder 4">
            <a:extLst>
              <a:ext uri="{FF2B5EF4-FFF2-40B4-BE49-F238E27FC236}">
                <a16:creationId xmlns:a16="http://schemas.microsoft.com/office/drawing/2014/main" id="{CB7EDC90-5DD3-E595-65DF-6C5230151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6FE84-7A7C-A9AC-173E-BEF680B87D02}"/>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4160101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E7238-AF79-397D-0F25-24D0B365CF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8E7135-1ED2-E5A9-153A-317C3A516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07F6A-A7B0-DD4C-2185-DBD417E03470}"/>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5" name="Footer Placeholder 4">
            <a:extLst>
              <a:ext uri="{FF2B5EF4-FFF2-40B4-BE49-F238E27FC236}">
                <a16:creationId xmlns:a16="http://schemas.microsoft.com/office/drawing/2014/main" id="{85F3D398-39B2-25AE-BC11-711428E71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AE830-4A48-CF94-637E-9E18EE0A95D7}"/>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1428164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301AF-C652-463D-B986-89DA4B34B652}"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47413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129C-AD6B-BE5F-0F38-3DC78C3C7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B27CE4-08A8-2B05-6F22-5A9A6E356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9C263-BBE9-071A-556E-45AD79FC1B62}"/>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5" name="Footer Placeholder 4">
            <a:extLst>
              <a:ext uri="{FF2B5EF4-FFF2-40B4-BE49-F238E27FC236}">
                <a16:creationId xmlns:a16="http://schemas.microsoft.com/office/drawing/2014/main" id="{5CB7EAED-1CD3-7CF5-AEA9-8E8F495A9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7537-5E36-E65C-BFA4-2415F00E34E5}"/>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304519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D828-DA78-0869-B379-2B28A35F2A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4EFEA4-91D9-94A5-3581-AFDD44A49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1BD5F1-2D22-E932-3066-6A223E7BB593}"/>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5" name="Footer Placeholder 4">
            <a:extLst>
              <a:ext uri="{FF2B5EF4-FFF2-40B4-BE49-F238E27FC236}">
                <a16:creationId xmlns:a16="http://schemas.microsoft.com/office/drawing/2014/main" id="{CCC57461-8242-F15A-B2CE-388FF7753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067EB-B723-8E17-93A0-A06652212CE3}"/>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3580639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6C34-52AC-79E3-A33F-7C910C33CC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32954-D7E2-3B11-6CA7-20EFDB25E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DF38B5-4A0C-CD40-C591-59F7ADD65D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29FDDF-FC7E-F44A-48EF-314FE2918BD4}"/>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6" name="Footer Placeholder 5">
            <a:extLst>
              <a:ext uri="{FF2B5EF4-FFF2-40B4-BE49-F238E27FC236}">
                <a16:creationId xmlns:a16="http://schemas.microsoft.com/office/drawing/2014/main" id="{9AA72AEF-E532-EE4E-393F-E3356C00F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EADA5-E9A6-4036-74E1-7CC48542DE51}"/>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161686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37AE-C421-7782-7F96-5C33C44DAC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EAAB4B-F942-9BB9-1F05-71E03B8A36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87451-9AC7-B1E1-5169-E5F69E498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820F9-20D2-BCED-59DA-FEE0CBD3D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F5FF43-94BA-C59A-1420-B17974F61F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AF99D-EFD9-044E-B4EC-AE8E11A81608}"/>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8" name="Footer Placeholder 7">
            <a:extLst>
              <a:ext uri="{FF2B5EF4-FFF2-40B4-BE49-F238E27FC236}">
                <a16:creationId xmlns:a16="http://schemas.microsoft.com/office/drawing/2014/main" id="{B07A37EE-BCA8-30AD-B431-109CE6C083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177C32-36BE-7B30-6BB6-A41C16B498A2}"/>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384649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9CC0-E6FC-D5AC-1618-FBA008AC42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5C485E-2E58-CDBA-03EA-EB56FF33DB4A}"/>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4" name="Footer Placeholder 3">
            <a:extLst>
              <a:ext uri="{FF2B5EF4-FFF2-40B4-BE49-F238E27FC236}">
                <a16:creationId xmlns:a16="http://schemas.microsoft.com/office/drawing/2014/main" id="{014C08F3-E5F7-C1DC-B05A-41AD7ACFD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3C19E0-B876-65CD-BBF6-E30BA75D8CE5}"/>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74458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939FE-8BBF-04BB-6600-775A9B6B5F14}"/>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3" name="Footer Placeholder 2">
            <a:extLst>
              <a:ext uri="{FF2B5EF4-FFF2-40B4-BE49-F238E27FC236}">
                <a16:creationId xmlns:a16="http://schemas.microsoft.com/office/drawing/2014/main" id="{14399C09-0F28-0FDF-57D2-9F933707E8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6FD0B7-7AEF-148A-F6BB-316492A32B4E}"/>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412209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1796-A63D-C6F8-AD79-9E72AEE74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9140F-E3F2-9643-2246-540B0B1DF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33FF4-605E-EFEB-43C8-6AFFA83D5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D1632-DF1E-F0AB-4475-792A09121D8D}"/>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6" name="Footer Placeholder 5">
            <a:extLst>
              <a:ext uri="{FF2B5EF4-FFF2-40B4-BE49-F238E27FC236}">
                <a16:creationId xmlns:a16="http://schemas.microsoft.com/office/drawing/2014/main" id="{1B4F77BA-F875-104D-B1F1-6B3ED4167E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E23D5-69C4-4D8F-73DA-ED1C24DA0DCE}"/>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3945915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5AD1-3FCF-EC19-1473-FBE655A04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8292DD-7149-6637-8CA4-B8D6AD390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9F266-9B29-A634-705A-1B36EDBBD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C8592-ED33-F833-B627-CD4529B72A57}"/>
              </a:ext>
            </a:extLst>
          </p:cNvPr>
          <p:cNvSpPr>
            <a:spLocks noGrp="1"/>
          </p:cNvSpPr>
          <p:nvPr>
            <p:ph type="dt" sz="half" idx="10"/>
          </p:nvPr>
        </p:nvSpPr>
        <p:spPr/>
        <p:txBody>
          <a:bodyPr/>
          <a:lstStyle/>
          <a:p>
            <a:fld id="{FD4301AF-C652-463D-B986-89DA4B34B652}" type="datetimeFigureOut">
              <a:rPr lang="en-US" smtClean="0"/>
              <a:t>2/13/2024</a:t>
            </a:fld>
            <a:endParaRPr lang="en-US"/>
          </a:p>
        </p:txBody>
      </p:sp>
      <p:sp>
        <p:nvSpPr>
          <p:cNvPr id="6" name="Footer Placeholder 5">
            <a:extLst>
              <a:ext uri="{FF2B5EF4-FFF2-40B4-BE49-F238E27FC236}">
                <a16:creationId xmlns:a16="http://schemas.microsoft.com/office/drawing/2014/main" id="{A3ECA9ED-0FE7-DBD9-11B8-88314C81FF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FAA90E-E5F8-67D4-2626-C4D2E37E969B}"/>
              </a:ext>
            </a:extLst>
          </p:cNvPr>
          <p:cNvSpPr>
            <a:spLocks noGrp="1"/>
          </p:cNvSpPr>
          <p:nvPr>
            <p:ph type="sldNum" sz="quarter" idx="12"/>
          </p:nvPr>
        </p:nvSpPr>
        <p:spPr/>
        <p:txBody>
          <a:bodyPr/>
          <a:lstStyle/>
          <a:p>
            <a:fld id="{7B1CE240-A557-4B27-8BC8-A49187099D20}" type="slidenum">
              <a:rPr lang="en-US" smtClean="0"/>
              <a:t>‹#›</a:t>
            </a:fld>
            <a:endParaRPr lang="en-US"/>
          </a:p>
        </p:txBody>
      </p:sp>
    </p:spTree>
    <p:extLst>
      <p:ext uri="{BB962C8B-B14F-4D97-AF65-F5344CB8AC3E}">
        <p14:creationId xmlns:p14="http://schemas.microsoft.com/office/powerpoint/2010/main" val="130924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682E2-5524-8A29-88A7-2F943486BD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075221-B46F-A348-ABE4-9A1853B8C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AD7E2-CD88-A03C-D1C6-56CC89F88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301AF-C652-463D-B986-89DA4B34B652}" type="datetimeFigureOut">
              <a:rPr lang="en-US" smtClean="0"/>
              <a:t>2/13/2024</a:t>
            </a:fld>
            <a:endParaRPr lang="en-US"/>
          </a:p>
        </p:txBody>
      </p:sp>
      <p:sp>
        <p:nvSpPr>
          <p:cNvPr id="5" name="Footer Placeholder 4">
            <a:extLst>
              <a:ext uri="{FF2B5EF4-FFF2-40B4-BE49-F238E27FC236}">
                <a16:creationId xmlns:a16="http://schemas.microsoft.com/office/drawing/2014/main" id="{00494206-264C-59C6-36C5-02936FB26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40B99D-452E-846C-C06F-B7B540A386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CE240-A557-4B27-8BC8-A49187099D20}" type="slidenum">
              <a:rPr lang="en-US" smtClean="0"/>
              <a:t>‹#›</a:t>
            </a:fld>
            <a:endParaRPr lang="en-US"/>
          </a:p>
        </p:txBody>
      </p:sp>
    </p:spTree>
    <p:extLst>
      <p:ext uri="{BB962C8B-B14F-4D97-AF65-F5344CB8AC3E}">
        <p14:creationId xmlns:p14="http://schemas.microsoft.com/office/powerpoint/2010/main" val="7186691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19.xml"/><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ustomXml" Target="../ink/ink18.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20.xml"/><Relationship Id="rId4" Type="http://schemas.openxmlformats.org/officeDocument/2006/relationships/customXml" Target="../ink/ink17.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customXml" Target="../ink/ink23.xml"/><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ustomXml" Target="../ink/ink22.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24.xml"/><Relationship Id="rId4" Type="http://schemas.openxmlformats.org/officeDocument/2006/relationships/customXml" Target="../ink/ink2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customXml" Target="../ink/ink27.xml"/><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ustomXml" Target="../ink/ink26.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28.xml"/><Relationship Id="rId4" Type="http://schemas.openxmlformats.org/officeDocument/2006/relationships/customXml" Target="../ink/ink25.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customXml" Target="../ink/ink31.xml"/><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ustomXml" Target="../ink/ink30.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32.xml"/><Relationship Id="rId4" Type="http://schemas.openxmlformats.org/officeDocument/2006/relationships/customXml" Target="../ink/ink29.xm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3.jpe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wpaodyssey.org/copy-of-regional-competition" TargetMode="External"/><Relationship Id="rId2" Type="http://schemas.openxmlformats.org/officeDocument/2006/relationships/hyperlink" Target="https://www.odysseyofthemind.com/member-resources/" TargetMode="External"/><Relationship Id="rId1" Type="http://schemas.openxmlformats.org/officeDocument/2006/relationships/slideLayout" Target="../slideLayouts/slideLayout12.xml"/><Relationship Id="rId5" Type="http://schemas.openxmlformats.org/officeDocument/2006/relationships/hyperlink" Target="https://www.odysseyofthemind.com/read-clarifications/" TargetMode="External"/><Relationship Id="rId4" Type="http://schemas.openxmlformats.org/officeDocument/2006/relationships/hyperlink" Target="https://www.odysseyofthemind.com/program-guid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wpaodyssey.org/" TargetMode="External"/><Relationship Id="rId7" Type="http://schemas.openxmlformats.org/officeDocument/2006/relationships/image" Target="../media/image28.png"/><Relationship Id="rId2" Type="http://schemas.openxmlformats.org/officeDocument/2006/relationships/hyperlink" Target="mailto:RegionalDirector.W@PAOdyssey.com" TargetMode="External"/><Relationship Id="rId1" Type="http://schemas.openxmlformats.org/officeDocument/2006/relationships/slideLayout" Target="../slideLayouts/slideLayout12.xml"/><Relationship Id="rId6" Type="http://schemas.openxmlformats.org/officeDocument/2006/relationships/hyperlink" Target="PAOdyssey.com" TargetMode="External"/><Relationship Id="rId5" Type="http://schemas.openxmlformats.org/officeDocument/2006/relationships/hyperlink" Target="Odysseyofthemind.com" TargetMode="External"/><Relationship Id="rId4" Type="http://schemas.openxmlformats.org/officeDocument/2006/relationships/hyperlink" Target="https://www.facebook.com/WPA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customXml" Target="../ink/ink4.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customXml" Target="../ink/ink3.xml"/><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3.png"/><Relationship Id="rId12"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ustomXml" Target="../ink/ink6.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8.xml"/><Relationship Id="rId4" Type="http://schemas.openxmlformats.org/officeDocument/2006/relationships/customXml" Target="../ink/ink5.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customXml" Target="../ink/ink11.xml"/><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ustomXml" Target="../ink/ink10.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customXml" Target="../ink/ink15.xml"/><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ustomXml" Target="../ink/ink14.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073558" y="167044"/>
            <a:ext cx="44884" cy="123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rPr>
              <a:t>  </a:t>
            </a:r>
            <a:endParaRPr kumimoji="0" lang="en-US" sz="15600" b="0" i="0" u="none" strike="noStrike" cap="none" normalizeH="0" baseline="0" dirty="0">
              <a:ln>
                <a:noFill/>
              </a:ln>
              <a:solidFill>
                <a:schemeClr val="tx1"/>
              </a:solidFill>
              <a:effectLst/>
              <a:latin typeface="Arial" panose="020B0604020202020204" pitchFamily="34" charset="0"/>
            </a:endParaRPr>
          </a:p>
        </p:txBody>
      </p:sp>
      <p:pic>
        <p:nvPicPr>
          <p:cNvPr id="3" name="Picture 2" descr="WPAOOTM_Logo1 EDIT Region 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1839">
            <a:off x="2515107" y="976320"/>
            <a:ext cx="7149086" cy="4231440"/>
          </a:xfrm>
          <a:prstGeom prst="rect">
            <a:avLst/>
          </a:prstGeom>
        </p:spPr>
      </p:pic>
    </p:spTree>
    <p:extLst>
      <p:ext uri="{BB962C8B-B14F-4D97-AF65-F5344CB8AC3E}">
        <p14:creationId xmlns:p14="http://schemas.microsoft.com/office/powerpoint/2010/main" val="1445840411"/>
      </p:ext>
    </p:extLst>
  </p:cSld>
  <p:clrMapOvr>
    <a:masterClrMapping/>
  </p:clrMapOvr>
  <mc:AlternateContent xmlns:mc="http://schemas.openxmlformats.org/markup-compatibility/2006" xmlns:p14="http://schemas.microsoft.com/office/powerpoint/2010/main">
    <mc:Choice Requires="p14">
      <p:transition spd="slow" p14:dur="2000" advTm="1600"/>
    </mc:Choice>
    <mc:Fallback xmlns="">
      <p:transition spd="slow" advTm="16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D320A40-56B8-6758-32FE-5990B7B5A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13" y="100012"/>
            <a:ext cx="748665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EDAF50-AC0F-EF6F-F086-2CC66C7EEB22}"/>
              </a:ext>
            </a:extLst>
          </p:cNvPr>
          <p:cNvSpPr txBox="1"/>
          <p:nvPr/>
        </p:nvSpPr>
        <p:spPr>
          <a:xfrm>
            <a:off x="5751056" y="3727269"/>
            <a:ext cx="1445623" cy="276999"/>
          </a:xfrm>
          <a:prstGeom prst="rect">
            <a:avLst/>
          </a:prstGeom>
          <a:noFill/>
        </p:spPr>
        <p:txBody>
          <a:bodyPr wrap="square" rtlCol="0">
            <a:spAutoFit/>
          </a:bodyPr>
          <a:lstStyle/>
          <a:p>
            <a:pPr algn="ctr"/>
            <a:r>
              <a:rPr lang="en-US" sz="1200" dirty="0">
                <a:latin typeface="Arial Narrow" panose="020B0606020202030204" pitchFamily="34" charset="0"/>
              </a:rPr>
              <a:t>LT &amp; Style</a:t>
            </a:r>
          </a:p>
        </p:txBody>
      </p:sp>
      <p:sp>
        <p:nvSpPr>
          <p:cNvPr id="4" name="TextBox 3">
            <a:extLst>
              <a:ext uri="{FF2B5EF4-FFF2-40B4-BE49-F238E27FC236}">
                <a16:creationId xmlns:a16="http://schemas.microsoft.com/office/drawing/2014/main" id="{9EDBA8C2-8B41-F7F3-9A20-8B6420951925}"/>
              </a:ext>
            </a:extLst>
          </p:cNvPr>
          <p:cNvSpPr txBox="1"/>
          <p:nvPr/>
        </p:nvSpPr>
        <p:spPr>
          <a:xfrm>
            <a:off x="4394363" y="5592837"/>
            <a:ext cx="1242743" cy="369332"/>
          </a:xfrm>
          <a:prstGeom prst="rect">
            <a:avLst/>
          </a:prstGeom>
          <a:noFill/>
        </p:spPr>
        <p:txBody>
          <a:bodyPr wrap="square" rtlCol="0">
            <a:spAutoFit/>
          </a:bodyPr>
          <a:lstStyle/>
          <a:p>
            <a:r>
              <a:rPr lang="en-US" dirty="0">
                <a:solidFill>
                  <a:srgbClr val="C00000"/>
                </a:solidFill>
              </a:rPr>
              <a:t>Audience</a:t>
            </a:r>
          </a:p>
        </p:txBody>
      </p:sp>
      <p:sp>
        <p:nvSpPr>
          <p:cNvPr id="5" name="TextBox 4">
            <a:extLst>
              <a:ext uri="{FF2B5EF4-FFF2-40B4-BE49-F238E27FC236}">
                <a16:creationId xmlns:a16="http://schemas.microsoft.com/office/drawing/2014/main" id="{BB043646-1638-514C-E2AF-5B64EEBFDCF4}"/>
              </a:ext>
            </a:extLst>
          </p:cNvPr>
          <p:cNvSpPr txBox="1"/>
          <p:nvPr/>
        </p:nvSpPr>
        <p:spPr>
          <a:xfrm>
            <a:off x="6032313" y="4705342"/>
            <a:ext cx="1445623" cy="369332"/>
          </a:xfrm>
          <a:prstGeom prst="rect">
            <a:avLst/>
          </a:prstGeom>
          <a:noFill/>
        </p:spPr>
        <p:txBody>
          <a:bodyPr wrap="square" rtlCol="0">
            <a:spAutoFit/>
          </a:bodyPr>
          <a:lstStyle/>
          <a:p>
            <a:r>
              <a:rPr lang="en-US" dirty="0">
                <a:solidFill>
                  <a:srgbClr val="C00000"/>
                </a:solidFill>
              </a:rPr>
              <a:t>Coach seats</a:t>
            </a:r>
          </a:p>
        </p:txBody>
      </p:sp>
      <p:sp>
        <p:nvSpPr>
          <p:cNvPr id="6" name="TextBox 5">
            <a:extLst>
              <a:ext uri="{FF2B5EF4-FFF2-40B4-BE49-F238E27FC236}">
                <a16:creationId xmlns:a16="http://schemas.microsoft.com/office/drawing/2014/main" id="{7083ACFA-745C-1A2F-65E5-378644CF87AF}"/>
              </a:ext>
            </a:extLst>
          </p:cNvPr>
          <p:cNvSpPr txBox="1"/>
          <p:nvPr/>
        </p:nvSpPr>
        <p:spPr>
          <a:xfrm>
            <a:off x="3983216" y="577672"/>
            <a:ext cx="1075288" cy="369332"/>
          </a:xfrm>
          <a:prstGeom prst="rect">
            <a:avLst/>
          </a:prstGeom>
          <a:noFill/>
        </p:spPr>
        <p:txBody>
          <a:bodyPr wrap="square" rtlCol="0">
            <a:spAutoFit/>
          </a:bodyPr>
          <a:lstStyle/>
          <a:p>
            <a:r>
              <a:rPr lang="en-US" dirty="0">
                <a:solidFill>
                  <a:srgbClr val="C00000"/>
                </a:solidFill>
              </a:rPr>
              <a:t>School A</a:t>
            </a:r>
          </a:p>
        </p:txBody>
      </p:sp>
      <p:sp>
        <p:nvSpPr>
          <p:cNvPr id="7" name="TextBox 6">
            <a:extLst>
              <a:ext uri="{FF2B5EF4-FFF2-40B4-BE49-F238E27FC236}">
                <a16:creationId xmlns:a16="http://schemas.microsoft.com/office/drawing/2014/main" id="{6D68FEDF-4828-731A-46A7-05D32DC9F692}"/>
              </a:ext>
            </a:extLst>
          </p:cNvPr>
          <p:cNvSpPr txBox="1"/>
          <p:nvPr/>
        </p:nvSpPr>
        <p:spPr>
          <a:xfrm>
            <a:off x="5213412" y="604218"/>
            <a:ext cx="1075288" cy="369332"/>
          </a:xfrm>
          <a:prstGeom prst="rect">
            <a:avLst/>
          </a:prstGeom>
          <a:noFill/>
        </p:spPr>
        <p:txBody>
          <a:bodyPr wrap="square" rtlCol="0">
            <a:spAutoFit/>
          </a:bodyPr>
          <a:lstStyle/>
          <a:p>
            <a:r>
              <a:rPr lang="en-US" dirty="0">
                <a:solidFill>
                  <a:srgbClr val="C00000"/>
                </a:solidFill>
              </a:rPr>
              <a:t>School B</a:t>
            </a:r>
          </a:p>
        </p:txBody>
      </p:sp>
      <p:cxnSp>
        <p:nvCxnSpPr>
          <p:cNvPr id="9" name="Straight Connector 8">
            <a:extLst>
              <a:ext uri="{FF2B5EF4-FFF2-40B4-BE49-F238E27FC236}">
                <a16:creationId xmlns:a16="http://schemas.microsoft.com/office/drawing/2014/main" id="{4731246B-A57B-41B9-DD0C-279FC5813557}"/>
              </a:ext>
            </a:extLst>
          </p:cNvPr>
          <p:cNvCxnSpPr/>
          <p:nvPr/>
        </p:nvCxnSpPr>
        <p:spPr>
          <a:xfrm>
            <a:off x="9163274" y="100012"/>
            <a:ext cx="0" cy="6471269"/>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B3343BB-7B9C-3E65-8EC8-0B2403130A23}"/>
              </a:ext>
            </a:extLst>
          </p:cNvPr>
          <p:cNvSpPr txBox="1"/>
          <p:nvPr/>
        </p:nvSpPr>
        <p:spPr>
          <a:xfrm>
            <a:off x="6993301"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2" name="TextBox 11">
            <a:extLst>
              <a:ext uri="{FF2B5EF4-FFF2-40B4-BE49-F238E27FC236}">
                <a16:creationId xmlns:a16="http://schemas.microsoft.com/office/drawing/2014/main" id="{37F443CC-BECE-1C6C-D617-D8FD2B39AA1F}"/>
              </a:ext>
            </a:extLst>
          </p:cNvPr>
          <p:cNvSpPr txBox="1"/>
          <p:nvPr/>
        </p:nvSpPr>
        <p:spPr>
          <a:xfrm>
            <a:off x="6125673"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3" name="TextBox 12">
            <a:extLst>
              <a:ext uri="{FF2B5EF4-FFF2-40B4-BE49-F238E27FC236}">
                <a16:creationId xmlns:a16="http://schemas.microsoft.com/office/drawing/2014/main" id="{B60ACB43-0A98-CE97-9D52-B270F23DF06A}"/>
              </a:ext>
            </a:extLst>
          </p:cNvPr>
          <p:cNvSpPr txBox="1"/>
          <p:nvPr/>
        </p:nvSpPr>
        <p:spPr>
          <a:xfrm>
            <a:off x="9021636" y="3890437"/>
            <a:ext cx="193718" cy="612183"/>
          </a:xfrm>
          <a:prstGeom prst="rect">
            <a:avLst/>
          </a:prstGeom>
          <a:solidFill>
            <a:schemeClr val="bg1"/>
          </a:solidFill>
        </p:spPr>
        <p:txBody>
          <a:bodyPr wrap="square" rtlCol="0">
            <a:spAutoFit/>
          </a:bodyPr>
          <a:lstStyle/>
          <a:p>
            <a:endParaRPr lang="en-US" dirty="0"/>
          </a:p>
        </p:txBody>
      </p:sp>
      <p:cxnSp>
        <p:nvCxnSpPr>
          <p:cNvPr id="15" name="Straight Connector 14">
            <a:extLst>
              <a:ext uri="{FF2B5EF4-FFF2-40B4-BE49-F238E27FC236}">
                <a16:creationId xmlns:a16="http://schemas.microsoft.com/office/drawing/2014/main" id="{8FC4E1B9-89CE-2307-56C7-7B5A50C03769}"/>
              </a:ext>
            </a:extLst>
          </p:cNvPr>
          <p:cNvCxnSpPr>
            <a:cxnSpLocks/>
          </p:cNvCxnSpPr>
          <p:nvPr/>
        </p:nvCxnSpPr>
        <p:spPr>
          <a:xfrm>
            <a:off x="9151081" y="4529742"/>
            <a:ext cx="114442" cy="544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655B0C-7F64-C59B-64A3-D1E56D75481A}"/>
              </a:ext>
            </a:extLst>
          </p:cNvPr>
          <p:cNvCxnSpPr/>
          <p:nvPr/>
        </p:nvCxnSpPr>
        <p:spPr>
          <a:xfrm>
            <a:off x="10358923" y="162732"/>
            <a:ext cx="0" cy="640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9593477-D3C4-C9A7-7372-991EBFC46090}"/>
              </a:ext>
            </a:extLst>
          </p:cNvPr>
          <p:cNvCxnSpPr/>
          <p:nvPr/>
        </p:nvCxnSpPr>
        <p:spPr>
          <a:xfrm>
            <a:off x="9782902" y="162732"/>
            <a:ext cx="0" cy="640854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28" name="Picture 4" descr="Free Suv Cliparts, Download Free Suv Cliparts png images, Free ClipArts on  Clipart Library">
            <a:extLst>
              <a:ext uri="{FF2B5EF4-FFF2-40B4-BE49-F238E27FC236}">
                <a16:creationId xmlns:a16="http://schemas.microsoft.com/office/drawing/2014/main" id="{BBD84A49-B2C3-7F4A-4609-A3CD41949D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012772" y="3507230"/>
            <a:ext cx="1000611" cy="6574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93C219D-6F0B-E2BF-E95A-9F99F8A2BD17}"/>
              </a:ext>
            </a:extLst>
          </p:cNvPr>
          <p:cNvGrpSpPr/>
          <p:nvPr/>
        </p:nvGrpSpPr>
        <p:grpSpPr>
          <a:xfrm>
            <a:off x="8387045" y="783212"/>
            <a:ext cx="847440" cy="3399120"/>
            <a:chOff x="8148515" y="783212"/>
            <a:chExt cx="847440" cy="339912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215D6528-F2D5-64A1-0AEC-C890B98F6D62}"/>
                    </a:ext>
                  </a:extLst>
                </p14:cNvPr>
                <p14:cNvContentPartPr/>
                <p14:nvPr/>
              </p14:nvContentPartPr>
              <p14:xfrm>
                <a:off x="8163995" y="900572"/>
                <a:ext cx="831960" cy="3281760"/>
              </p14:xfrm>
            </p:contentPart>
          </mc:Choice>
          <mc:Fallback xmlns="">
            <p:pic>
              <p:nvPicPr>
                <p:cNvPr id="25" name="Ink 24">
                  <a:extLst>
                    <a:ext uri="{FF2B5EF4-FFF2-40B4-BE49-F238E27FC236}">
                      <a16:creationId xmlns:a16="http://schemas.microsoft.com/office/drawing/2014/main" id="{215D6528-F2D5-64A1-0AEC-C890B98F6D62}"/>
                    </a:ext>
                  </a:extLst>
                </p:cNvPr>
                <p:cNvPicPr/>
                <p:nvPr/>
              </p:nvPicPr>
              <p:blipFill>
                <a:blip r:embed="rId5"/>
                <a:stretch>
                  <a:fillRect/>
                </a:stretch>
              </p:blipFill>
              <p:spPr>
                <a:xfrm>
                  <a:off x="8149595" y="886174"/>
                  <a:ext cx="860040" cy="3309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7EA8BF42-CFD7-0664-81C8-1988041CDB06}"/>
                    </a:ext>
                  </a:extLst>
                </p14:cNvPr>
                <p14:cNvContentPartPr/>
                <p14:nvPr/>
              </p14:nvContentPartPr>
              <p14:xfrm>
                <a:off x="8148515" y="900932"/>
                <a:ext cx="81360" cy="160560"/>
              </p14:xfrm>
            </p:contentPart>
          </mc:Choice>
          <mc:Fallback xmlns="">
            <p:pic>
              <p:nvPicPr>
                <p:cNvPr id="26" name="Ink 25">
                  <a:extLst>
                    <a:ext uri="{FF2B5EF4-FFF2-40B4-BE49-F238E27FC236}">
                      <a16:creationId xmlns:a16="http://schemas.microsoft.com/office/drawing/2014/main" id="{7EA8BF42-CFD7-0664-81C8-1988041CDB06}"/>
                    </a:ext>
                  </a:extLst>
                </p:cNvPr>
                <p:cNvPicPr/>
                <p:nvPr/>
              </p:nvPicPr>
              <p:blipFill>
                <a:blip r:embed="rId7"/>
                <a:stretch>
                  <a:fillRect/>
                </a:stretch>
              </p:blipFill>
              <p:spPr>
                <a:xfrm>
                  <a:off x="8134051" y="886564"/>
                  <a:ext cx="109565" cy="1885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B015BB7C-2229-2C35-E656-DB8E1BB8BE29}"/>
                    </a:ext>
                  </a:extLst>
                </p14:cNvPr>
                <p14:cNvContentPartPr/>
                <p14:nvPr/>
              </p14:nvContentPartPr>
              <p14:xfrm>
                <a:off x="8162195" y="783212"/>
                <a:ext cx="192960" cy="77400"/>
              </p14:xfrm>
            </p:contentPart>
          </mc:Choice>
          <mc:Fallback xmlns="">
            <p:pic>
              <p:nvPicPr>
                <p:cNvPr id="27" name="Ink 26">
                  <a:extLst>
                    <a:ext uri="{FF2B5EF4-FFF2-40B4-BE49-F238E27FC236}">
                      <a16:creationId xmlns:a16="http://schemas.microsoft.com/office/drawing/2014/main" id="{B015BB7C-2229-2C35-E656-DB8E1BB8BE29}"/>
                    </a:ext>
                  </a:extLst>
                </p:cNvPr>
                <p:cNvPicPr/>
                <p:nvPr/>
              </p:nvPicPr>
              <p:blipFill>
                <a:blip r:embed="rId9"/>
                <a:stretch>
                  <a:fillRect/>
                </a:stretch>
              </p:blipFill>
              <p:spPr>
                <a:xfrm>
                  <a:off x="8147768" y="768812"/>
                  <a:ext cx="221092"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903681EC-41C7-2B05-D8B3-52127E0153DB}"/>
                  </a:ext>
                </a:extLst>
              </p14:cNvPr>
              <p14:cNvContentPartPr/>
              <p14:nvPr/>
            </p14:nvContentPartPr>
            <p14:xfrm>
              <a:off x="13178075" y="1315292"/>
              <a:ext cx="360" cy="2520"/>
            </p14:xfrm>
          </p:contentPart>
        </mc:Choice>
        <mc:Fallback xmlns="">
          <p:pic>
            <p:nvPicPr>
              <p:cNvPr id="29" name="Ink 28">
                <a:extLst>
                  <a:ext uri="{FF2B5EF4-FFF2-40B4-BE49-F238E27FC236}">
                    <a16:creationId xmlns:a16="http://schemas.microsoft.com/office/drawing/2014/main" id="{903681EC-41C7-2B05-D8B3-52127E0153DB}"/>
                  </a:ext>
                </a:extLst>
              </p:cNvPr>
              <p:cNvPicPr/>
              <p:nvPr/>
            </p:nvPicPr>
            <p:blipFill>
              <a:blip r:embed="rId11"/>
              <a:stretch>
                <a:fillRect/>
              </a:stretch>
            </p:blipFill>
            <p:spPr>
              <a:xfrm>
                <a:off x="13169075" y="1306292"/>
                <a:ext cx="18000" cy="20160"/>
              </a:xfrm>
              <a:prstGeom prst="rect">
                <a:avLst/>
              </a:prstGeom>
            </p:spPr>
          </p:pic>
        </mc:Fallback>
      </mc:AlternateContent>
      <p:sp>
        <p:nvSpPr>
          <p:cNvPr id="14" name="TextBox 13">
            <a:extLst>
              <a:ext uri="{FF2B5EF4-FFF2-40B4-BE49-F238E27FC236}">
                <a16:creationId xmlns:a16="http://schemas.microsoft.com/office/drawing/2014/main" id="{87D6774D-FBD0-F627-BDC1-7CE1A26A41B4}"/>
              </a:ext>
            </a:extLst>
          </p:cNvPr>
          <p:cNvSpPr txBox="1"/>
          <p:nvPr/>
        </p:nvSpPr>
        <p:spPr>
          <a:xfrm>
            <a:off x="345862" y="3672830"/>
            <a:ext cx="2973167" cy="313932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0070C0"/>
                </a:solidFill>
              </a:rPr>
              <a:t>When the team is done with the SA Judge, they can move their props to </a:t>
            </a:r>
            <a:r>
              <a:rPr lang="en-US" dirty="0">
                <a:solidFill>
                  <a:srgbClr val="0070C0"/>
                </a:solidFill>
                <a:highlight>
                  <a:srgbClr val="FFFF00"/>
                </a:highlight>
              </a:rPr>
              <a:t>THE LINE</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Parent may help move props here.  But no further! </a:t>
            </a:r>
          </a:p>
          <a:p>
            <a:pPr marL="285750" indent="-285750">
              <a:buFont typeface="Arial" panose="020B0604020202020204" pitchFamily="34" charset="0"/>
              <a:buChar char="•"/>
            </a:pPr>
            <a:r>
              <a:rPr lang="en-US" dirty="0">
                <a:solidFill>
                  <a:srgbClr val="0070C0"/>
                </a:solidFill>
              </a:rPr>
              <a:t>Here the team waits and from here the team will begin their 8 minutes of competition.  </a:t>
            </a:r>
          </a:p>
        </p:txBody>
      </p:sp>
      <p:cxnSp>
        <p:nvCxnSpPr>
          <p:cNvPr id="33" name="Connector: Curved 32">
            <a:extLst>
              <a:ext uri="{FF2B5EF4-FFF2-40B4-BE49-F238E27FC236}">
                <a16:creationId xmlns:a16="http://schemas.microsoft.com/office/drawing/2014/main" id="{BCF31AB2-7A7A-C299-DF16-9467F1CCE55C}"/>
              </a:ext>
            </a:extLst>
          </p:cNvPr>
          <p:cNvCxnSpPr>
            <a:cxnSpLocks/>
          </p:cNvCxnSpPr>
          <p:nvPr/>
        </p:nvCxnSpPr>
        <p:spPr>
          <a:xfrm rot="10800000" flipV="1">
            <a:off x="2627167" y="528733"/>
            <a:ext cx="1287626" cy="945504"/>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816380-6791-A4EE-F1F2-48E38A9FC1A0}"/>
              </a:ext>
            </a:extLst>
          </p:cNvPr>
          <p:cNvSpPr txBox="1"/>
          <p:nvPr/>
        </p:nvSpPr>
        <p:spPr>
          <a:xfrm>
            <a:off x="3560279" y="1582565"/>
            <a:ext cx="1242743" cy="369332"/>
          </a:xfrm>
          <a:prstGeom prst="rect">
            <a:avLst/>
          </a:prstGeom>
          <a:noFill/>
        </p:spPr>
        <p:txBody>
          <a:bodyPr wrap="square" rtlCol="0">
            <a:spAutoFit/>
          </a:bodyPr>
          <a:lstStyle/>
          <a:p>
            <a:r>
              <a:rPr lang="en-US" dirty="0">
                <a:highlight>
                  <a:srgbClr val="FFFF00"/>
                </a:highlight>
              </a:rPr>
              <a:t>THE LINE!!</a:t>
            </a:r>
          </a:p>
        </p:txBody>
      </p:sp>
      <p:sp>
        <p:nvSpPr>
          <p:cNvPr id="16" name="Arrow: Right 15">
            <a:extLst>
              <a:ext uri="{FF2B5EF4-FFF2-40B4-BE49-F238E27FC236}">
                <a16:creationId xmlns:a16="http://schemas.microsoft.com/office/drawing/2014/main" id="{CF136D79-CB30-E629-51BF-349A03C2DA03}"/>
              </a:ext>
            </a:extLst>
          </p:cNvPr>
          <p:cNvSpPr/>
          <p:nvPr/>
        </p:nvSpPr>
        <p:spPr>
          <a:xfrm rot="7545490">
            <a:off x="4493103" y="1759812"/>
            <a:ext cx="697424" cy="5207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9,680 Yard Sign Illustrations &amp; Clip Art - iStock">
            <a:extLst>
              <a:ext uri="{FF2B5EF4-FFF2-40B4-BE49-F238E27FC236}">
                <a16:creationId xmlns:a16="http://schemas.microsoft.com/office/drawing/2014/main" id="{5AD1DAE6-6E05-6370-5948-ED2649F2BD9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967" b="90850" l="9967" r="89869">
                        <a14:foregroundMark x1="26634" y1="90850" x2="26634" y2="90850"/>
                        <a14:foregroundMark x1="29412" y1="90523" x2="29412" y2="90523"/>
                        <a14:foregroundMark x1="75980" y1="90359" x2="75980" y2="90359"/>
                        <a14:foregroundMark x1="74346" y1="11765" x2="74346" y2="11765"/>
                        <a14:foregroundMark x1="27124" y1="11438" x2="27124" y2="11438"/>
                      </a14:backgroundRemoval>
                    </a14:imgEffect>
                  </a14:imgLayer>
                </a14:imgProps>
              </a:ext>
              <a:ext uri="{28A0092B-C50C-407E-A947-70E740481C1C}">
                <a14:useLocalDpi xmlns:a14="http://schemas.microsoft.com/office/drawing/2010/main" val="0"/>
              </a:ext>
            </a:extLst>
          </a:blip>
          <a:srcRect/>
          <a:stretch>
            <a:fillRect/>
          </a:stretch>
        </p:blipFill>
        <p:spPr bwMode="auto">
          <a:xfrm>
            <a:off x="10203631" y="2502013"/>
            <a:ext cx="1363755" cy="136375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C39DD238-AC5D-0401-A942-B79E8A825DA5}"/>
              </a:ext>
            </a:extLst>
          </p:cNvPr>
          <p:cNvSpPr/>
          <p:nvPr/>
        </p:nvSpPr>
        <p:spPr>
          <a:xfrm>
            <a:off x="10393642" y="2675965"/>
            <a:ext cx="979050" cy="645459"/>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B4D9C76-A200-6A43-F4A1-DE1DC54A2A71}"/>
              </a:ext>
            </a:extLst>
          </p:cNvPr>
          <p:cNvSpPr txBox="1"/>
          <p:nvPr/>
        </p:nvSpPr>
        <p:spPr>
          <a:xfrm>
            <a:off x="10343436" y="2675965"/>
            <a:ext cx="1001562" cy="646331"/>
          </a:xfrm>
          <a:prstGeom prst="rect">
            <a:avLst/>
          </a:prstGeom>
          <a:solidFill>
            <a:srgbClr val="C00000"/>
          </a:solidFill>
          <a:ln>
            <a:noFill/>
          </a:ln>
        </p:spPr>
        <p:txBody>
          <a:bodyPr wrap="square" rtlCol="0">
            <a:spAutoFit/>
          </a:bodyPr>
          <a:lstStyle/>
          <a:p>
            <a:pPr algn="ctr"/>
            <a:r>
              <a:rPr lang="en-US" dirty="0">
                <a:solidFill>
                  <a:schemeClr val="bg1"/>
                </a:solidFill>
              </a:rPr>
              <a:t>P1 D2/3</a:t>
            </a:r>
          </a:p>
          <a:p>
            <a:pPr algn="ctr"/>
            <a:r>
              <a:rPr lang="en-US" dirty="0">
                <a:solidFill>
                  <a:schemeClr val="bg1"/>
                </a:solidFill>
              </a:rPr>
              <a:t>Drop Off</a:t>
            </a:r>
          </a:p>
        </p:txBody>
      </p:sp>
      <p:sp>
        <p:nvSpPr>
          <p:cNvPr id="32" name="TextBox 31">
            <a:extLst>
              <a:ext uri="{FF2B5EF4-FFF2-40B4-BE49-F238E27FC236}">
                <a16:creationId xmlns:a16="http://schemas.microsoft.com/office/drawing/2014/main" id="{7FA749A2-2AAC-05D6-5016-97A464F69B35}"/>
              </a:ext>
            </a:extLst>
          </p:cNvPr>
          <p:cNvSpPr txBox="1"/>
          <p:nvPr/>
        </p:nvSpPr>
        <p:spPr>
          <a:xfrm>
            <a:off x="3607039" y="3380694"/>
            <a:ext cx="4897215" cy="2576373"/>
          </a:xfrm>
          <a:prstGeom prst="rect">
            <a:avLst/>
          </a:prstGeom>
          <a:solidFill>
            <a:schemeClr val="bg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C0D80432-E54F-E299-5A05-EFD7D937FDC6}"/>
              </a:ext>
            </a:extLst>
          </p:cNvPr>
          <p:cNvSpPr txBox="1"/>
          <p:nvPr/>
        </p:nvSpPr>
        <p:spPr>
          <a:xfrm>
            <a:off x="351742" y="330927"/>
            <a:ext cx="1828800" cy="1323439"/>
          </a:xfrm>
          <a:prstGeom prst="rect">
            <a:avLst/>
          </a:prstGeom>
          <a:noFill/>
          <a:ln>
            <a:solidFill>
              <a:schemeClr val="accent1"/>
            </a:solidFill>
          </a:ln>
        </p:spPr>
        <p:txBody>
          <a:bodyPr wrap="square" rtlCol="0">
            <a:spAutoFit/>
          </a:bodyPr>
          <a:lstStyle/>
          <a:p>
            <a:r>
              <a:rPr lang="en-US" sz="2000" dirty="0">
                <a:solidFill>
                  <a:srgbClr val="7030A0"/>
                </a:solidFill>
                <a:latin typeface="Gill Sans MT" panose="020B0502020104020203" pitchFamily="34" charset="0"/>
              </a:rPr>
              <a:t>Competition Day Logistics</a:t>
            </a:r>
          </a:p>
          <a:p>
            <a:r>
              <a:rPr lang="en-US" sz="2000" dirty="0">
                <a:solidFill>
                  <a:srgbClr val="7030A0"/>
                </a:solidFill>
                <a:highlight>
                  <a:srgbClr val="FFFF00"/>
                </a:highlight>
                <a:latin typeface="Gill Sans MT" panose="020B0502020104020203" pitchFamily="34" charset="0"/>
              </a:rPr>
              <a:t>Let’s break this down!</a:t>
            </a:r>
          </a:p>
        </p:txBody>
      </p:sp>
    </p:spTree>
    <p:extLst>
      <p:ext uri="{BB962C8B-B14F-4D97-AF65-F5344CB8AC3E}">
        <p14:creationId xmlns:p14="http://schemas.microsoft.com/office/powerpoint/2010/main" val="263149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D320A40-56B8-6758-32FE-5990B7B5A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13" y="100012"/>
            <a:ext cx="748665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EDAF50-AC0F-EF6F-F086-2CC66C7EEB22}"/>
              </a:ext>
            </a:extLst>
          </p:cNvPr>
          <p:cNvSpPr txBox="1"/>
          <p:nvPr/>
        </p:nvSpPr>
        <p:spPr>
          <a:xfrm>
            <a:off x="5751056" y="3727269"/>
            <a:ext cx="1445623" cy="276999"/>
          </a:xfrm>
          <a:prstGeom prst="rect">
            <a:avLst/>
          </a:prstGeom>
          <a:noFill/>
        </p:spPr>
        <p:txBody>
          <a:bodyPr wrap="square" rtlCol="0">
            <a:spAutoFit/>
          </a:bodyPr>
          <a:lstStyle/>
          <a:p>
            <a:pPr algn="ctr"/>
            <a:r>
              <a:rPr lang="en-US" sz="1200" dirty="0">
                <a:latin typeface="Arial Narrow" panose="020B0606020202030204" pitchFamily="34" charset="0"/>
              </a:rPr>
              <a:t>LT &amp; Style</a:t>
            </a:r>
          </a:p>
        </p:txBody>
      </p:sp>
      <p:sp>
        <p:nvSpPr>
          <p:cNvPr id="4" name="TextBox 3">
            <a:extLst>
              <a:ext uri="{FF2B5EF4-FFF2-40B4-BE49-F238E27FC236}">
                <a16:creationId xmlns:a16="http://schemas.microsoft.com/office/drawing/2014/main" id="{9EDBA8C2-8B41-F7F3-9A20-8B6420951925}"/>
              </a:ext>
            </a:extLst>
          </p:cNvPr>
          <p:cNvSpPr txBox="1"/>
          <p:nvPr/>
        </p:nvSpPr>
        <p:spPr>
          <a:xfrm>
            <a:off x="4394363" y="5592837"/>
            <a:ext cx="1242743" cy="369332"/>
          </a:xfrm>
          <a:prstGeom prst="rect">
            <a:avLst/>
          </a:prstGeom>
          <a:noFill/>
        </p:spPr>
        <p:txBody>
          <a:bodyPr wrap="square" rtlCol="0">
            <a:spAutoFit/>
          </a:bodyPr>
          <a:lstStyle/>
          <a:p>
            <a:r>
              <a:rPr lang="en-US" dirty="0">
                <a:solidFill>
                  <a:srgbClr val="C00000"/>
                </a:solidFill>
              </a:rPr>
              <a:t>Audience</a:t>
            </a:r>
          </a:p>
        </p:txBody>
      </p:sp>
      <p:sp>
        <p:nvSpPr>
          <p:cNvPr id="5" name="TextBox 4">
            <a:extLst>
              <a:ext uri="{FF2B5EF4-FFF2-40B4-BE49-F238E27FC236}">
                <a16:creationId xmlns:a16="http://schemas.microsoft.com/office/drawing/2014/main" id="{BB043646-1638-514C-E2AF-5B64EEBFDCF4}"/>
              </a:ext>
            </a:extLst>
          </p:cNvPr>
          <p:cNvSpPr txBox="1"/>
          <p:nvPr/>
        </p:nvSpPr>
        <p:spPr>
          <a:xfrm>
            <a:off x="6032313" y="4705342"/>
            <a:ext cx="1445623" cy="369332"/>
          </a:xfrm>
          <a:prstGeom prst="rect">
            <a:avLst/>
          </a:prstGeom>
          <a:noFill/>
        </p:spPr>
        <p:txBody>
          <a:bodyPr wrap="square" rtlCol="0">
            <a:spAutoFit/>
          </a:bodyPr>
          <a:lstStyle/>
          <a:p>
            <a:r>
              <a:rPr lang="en-US" dirty="0">
                <a:solidFill>
                  <a:srgbClr val="C00000"/>
                </a:solidFill>
              </a:rPr>
              <a:t>Coach seats</a:t>
            </a:r>
          </a:p>
        </p:txBody>
      </p:sp>
      <p:sp>
        <p:nvSpPr>
          <p:cNvPr id="6" name="TextBox 5">
            <a:extLst>
              <a:ext uri="{FF2B5EF4-FFF2-40B4-BE49-F238E27FC236}">
                <a16:creationId xmlns:a16="http://schemas.microsoft.com/office/drawing/2014/main" id="{7083ACFA-745C-1A2F-65E5-378644CF87AF}"/>
              </a:ext>
            </a:extLst>
          </p:cNvPr>
          <p:cNvSpPr txBox="1"/>
          <p:nvPr/>
        </p:nvSpPr>
        <p:spPr>
          <a:xfrm>
            <a:off x="3983216" y="577672"/>
            <a:ext cx="1075288" cy="369332"/>
          </a:xfrm>
          <a:prstGeom prst="rect">
            <a:avLst/>
          </a:prstGeom>
          <a:noFill/>
        </p:spPr>
        <p:txBody>
          <a:bodyPr wrap="square" rtlCol="0">
            <a:spAutoFit/>
          </a:bodyPr>
          <a:lstStyle/>
          <a:p>
            <a:r>
              <a:rPr lang="en-US" dirty="0">
                <a:solidFill>
                  <a:srgbClr val="C00000"/>
                </a:solidFill>
              </a:rPr>
              <a:t>School A</a:t>
            </a:r>
          </a:p>
        </p:txBody>
      </p:sp>
      <p:sp>
        <p:nvSpPr>
          <p:cNvPr id="7" name="TextBox 6">
            <a:extLst>
              <a:ext uri="{FF2B5EF4-FFF2-40B4-BE49-F238E27FC236}">
                <a16:creationId xmlns:a16="http://schemas.microsoft.com/office/drawing/2014/main" id="{6D68FEDF-4828-731A-46A7-05D32DC9F692}"/>
              </a:ext>
            </a:extLst>
          </p:cNvPr>
          <p:cNvSpPr txBox="1"/>
          <p:nvPr/>
        </p:nvSpPr>
        <p:spPr>
          <a:xfrm>
            <a:off x="5213412" y="604218"/>
            <a:ext cx="1075288" cy="369332"/>
          </a:xfrm>
          <a:prstGeom prst="rect">
            <a:avLst/>
          </a:prstGeom>
          <a:noFill/>
        </p:spPr>
        <p:txBody>
          <a:bodyPr wrap="square" rtlCol="0">
            <a:spAutoFit/>
          </a:bodyPr>
          <a:lstStyle/>
          <a:p>
            <a:r>
              <a:rPr lang="en-US" dirty="0">
                <a:solidFill>
                  <a:srgbClr val="C00000"/>
                </a:solidFill>
              </a:rPr>
              <a:t>School B</a:t>
            </a:r>
          </a:p>
        </p:txBody>
      </p:sp>
      <p:cxnSp>
        <p:nvCxnSpPr>
          <p:cNvPr id="9" name="Straight Connector 8">
            <a:extLst>
              <a:ext uri="{FF2B5EF4-FFF2-40B4-BE49-F238E27FC236}">
                <a16:creationId xmlns:a16="http://schemas.microsoft.com/office/drawing/2014/main" id="{4731246B-A57B-41B9-DD0C-279FC5813557}"/>
              </a:ext>
            </a:extLst>
          </p:cNvPr>
          <p:cNvCxnSpPr/>
          <p:nvPr/>
        </p:nvCxnSpPr>
        <p:spPr>
          <a:xfrm>
            <a:off x="9163274" y="100012"/>
            <a:ext cx="0" cy="6471269"/>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B3343BB-7B9C-3E65-8EC8-0B2403130A23}"/>
              </a:ext>
            </a:extLst>
          </p:cNvPr>
          <p:cNvSpPr txBox="1"/>
          <p:nvPr/>
        </p:nvSpPr>
        <p:spPr>
          <a:xfrm>
            <a:off x="6993301"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2" name="TextBox 11">
            <a:extLst>
              <a:ext uri="{FF2B5EF4-FFF2-40B4-BE49-F238E27FC236}">
                <a16:creationId xmlns:a16="http://schemas.microsoft.com/office/drawing/2014/main" id="{37F443CC-BECE-1C6C-D617-D8FD2B39AA1F}"/>
              </a:ext>
            </a:extLst>
          </p:cNvPr>
          <p:cNvSpPr txBox="1"/>
          <p:nvPr/>
        </p:nvSpPr>
        <p:spPr>
          <a:xfrm>
            <a:off x="6125673"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3" name="TextBox 12">
            <a:extLst>
              <a:ext uri="{FF2B5EF4-FFF2-40B4-BE49-F238E27FC236}">
                <a16:creationId xmlns:a16="http://schemas.microsoft.com/office/drawing/2014/main" id="{B60ACB43-0A98-CE97-9D52-B270F23DF06A}"/>
              </a:ext>
            </a:extLst>
          </p:cNvPr>
          <p:cNvSpPr txBox="1"/>
          <p:nvPr/>
        </p:nvSpPr>
        <p:spPr>
          <a:xfrm>
            <a:off x="9021636" y="3890437"/>
            <a:ext cx="193718" cy="612183"/>
          </a:xfrm>
          <a:prstGeom prst="rect">
            <a:avLst/>
          </a:prstGeom>
          <a:solidFill>
            <a:schemeClr val="bg1"/>
          </a:solidFill>
        </p:spPr>
        <p:txBody>
          <a:bodyPr wrap="square" rtlCol="0">
            <a:spAutoFit/>
          </a:bodyPr>
          <a:lstStyle/>
          <a:p>
            <a:endParaRPr lang="en-US" dirty="0"/>
          </a:p>
        </p:txBody>
      </p:sp>
      <p:cxnSp>
        <p:nvCxnSpPr>
          <p:cNvPr id="15" name="Straight Connector 14">
            <a:extLst>
              <a:ext uri="{FF2B5EF4-FFF2-40B4-BE49-F238E27FC236}">
                <a16:creationId xmlns:a16="http://schemas.microsoft.com/office/drawing/2014/main" id="{8FC4E1B9-89CE-2307-56C7-7B5A50C03769}"/>
              </a:ext>
            </a:extLst>
          </p:cNvPr>
          <p:cNvCxnSpPr>
            <a:cxnSpLocks/>
          </p:cNvCxnSpPr>
          <p:nvPr/>
        </p:nvCxnSpPr>
        <p:spPr>
          <a:xfrm>
            <a:off x="9151081" y="4529742"/>
            <a:ext cx="114442" cy="544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655B0C-7F64-C59B-64A3-D1E56D75481A}"/>
              </a:ext>
            </a:extLst>
          </p:cNvPr>
          <p:cNvCxnSpPr/>
          <p:nvPr/>
        </p:nvCxnSpPr>
        <p:spPr>
          <a:xfrm>
            <a:off x="10358923" y="162732"/>
            <a:ext cx="0" cy="640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9593477-D3C4-C9A7-7372-991EBFC46090}"/>
              </a:ext>
            </a:extLst>
          </p:cNvPr>
          <p:cNvCxnSpPr/>
          <p:nvPr/>
        </p:nvCxnSpPr>
        <p:spPr>
          <a:xfrm>
            <a:off x="9782902" y="162732"/>
            <a:ext cx="0" cy="640854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28" name="Picture 4" descr="Free Suv Cliparts, Download Free Suv Cliparts png images, Free ClipArts on  Clipart Library">
            <a:extLst>
              <a:ext uri="{FF2B5EF4-FFF2-40B4-BE49-F238E27FC236}">
                <a16:creationId xmlns:a16="http://schemas.microsoft.com/office/drawing/2014/main" id="{BBD84A49-B2C3-7F4A-4609-A3CD41949D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012772" y="3507230"/>
            <a:ext cx="1000611" cy="6574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93C219D-6F0B-E2BF-E95A-9F99F8A2BD17}"/>
              </a:ext>
            </a:extLst>
          </p:cNvPr>
          <p:cNvGrpSpPr/>
          <p:nvPr/>
        </p:nvGrpSpPr>
        <p:grpSpPr>
          <a:xfrm>
            <a:off x="8387045" y="783212"/>
            <a:ext cx="847440" cy="3399120"/>
            <a:chOff x="8148515" y="783212"/>
            <a:chExt cx="847440" cy="339912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215D6528-F2D5-64A1-0AEC-C890B98F6D62}"/>
                    </a:ext>
                  </a:extLst>
                </p14:cNvPr>
                <p14:cNvContentPartPr/>
                <p14:nvPr/>
              </p14:nvContentPartPr>
              <p14:xfrm>
                <a:off x="8163995" y="900572"/>
                <a:ext cx="831960" cy="3281760"/>
              </p14:xfrm>
            </p:contentPart>
          </mc:Choice>
          <mc:Fallback xmlns="">
            <p:pic>
              <p:nvPicPr>
                <p:cNvPr id="25" name="Ink 24">
                  <a:extLst>
                    <a:ext uri="{FF2B5EF4-FFF2-40B4-BE49-F238E27FC236}">
                      <a16:creationId xmlns:a16="http://schemas.microsoft.com/office/drawing/2014/main" id="{215D6528-F2D5-64A1-0AEC-C890B98F6D62}"/>
                    </a:ext>
                  </a:extLst>
                </p:cNvPr>
                <p:cNvPicPr/>
                <p:nvPr/>
              </p:nvPicPr>
              <p:blipFill>
                <a:blip r:embed="rId5"/>
                <a:stretch>
                  <a:fillRect/>
                </a:stretch>
              </p:blipFill>
              <p:spPr>
                <a:xfrm>
                  <a:off x="8149595" y="886174"/>
                  <a:ext cx="860040" cy="3309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7EA8BF42-CFD7-0664-81C8-1988041CDB06}"/>
                    </a:ext>
                  </a:extLst>
                </p14:cNvPr>
                <p14:cNvContentPartPr/>
                <p14:nvPr/>
              </p14:nvContentPartPr>
              <p14:xfrm>
                <a:off x="8148515" y="900932"/>
                <a:ext cx="81360" cy="160560"/>
              </p14:xfrm>
            </p:contentPart>
          </mc:Choice>
          <mc:Fallback xmlns="">
            <p:pic>
              <p:nvPicPr>
                <p:cNvPr id="26" name="Ink 25">
                  <a:extLst>
                    <a:ext uri="{FF2B5EF4-FFF2-40B4-BE49-F238E27FC236}">
                      <a16:creationId xmlns:a16="http://schemas.microsoft.com/office/drawing/2014/main" id="{7EA8BF42-CFD7-0664-81C8-1988041CDB06}"/>
                    </a:ext>
                  </a:extLst>
                </p:cNvPr>
                <p:cNvPicPr/>
                <p:nvPr/>
              </p:nvPicPr>
              <p:blipFill>
                <a:blip r:embed="rId7"/>
                <a:stretch>
                  <a:fillRect/>
                </a:stretch>
              </p:blipFill>
              <p:spPr>
                <a:xfrm>
                  <a:off x="8134051" y="886564"/>
                  <a:ext cx="109565" cy="1885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B015BB7C-2229-2C35-E656-DB8E1BB8BE29}"/>
                    </a:ext>
                  </a:extLst>
                </p14:cNvPr>
                <p14:cNvContentPartPr/>
                <p14:nvPr/>
              </p14:nvContentPartPr>
              <p14:xfrm>
                <a:off x="8162195" y="783212"/>
                <a:ext cx="192960" cy="77400"/>
              </p14:xfrm>
            </p:contentPart>
          </mc:Choice>
          <mc:Fallback xmlns="">
            <p:pic>
              <p:nvPicPr>
                <p:cNvPr id="27" name="Ink 26">
                  <a:extLst>
                    <a:ext uri="{FF2B5EF4-FFF2-40B4-BE49-F238E27FC236}">
                      <a16:creationId xmlns:a16="http://schemas.microsoft.com/office/drawing/2014/main" id="{B015BB7C-2229-2C35-E656-DB8E1BB8BE29}"/>
                    </a:ext>
                  </a:extLst>
                </p:cNvPr>
                <p:cNvPicPr/>
                <p:nvPr/>
              </p:nvPicPr>
              <p:blipFill>
                <a:blip r:embed="rId9"/>
                <a:stretch>
                  <a:fillRect/>
                </a:stretch>
              </p:blipFill>
              <p:spPr>
                <a:xfrm>
                  <a:off x="8147768" y="768812"/>
                  <a:ext cx="221092"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903681EC-41C7-2B05-D8B3-52127E0153DB}"/>
                  </a:ext>
                </a:extLst>
              </p14:cNvPr>
              <p14:cNvContentPartPr/>
              <p14:nvPr/>
            </p14:nvContentPartPr>
            <p14:xfrm>
              <a:off x="13178075" y="1315292"/>
              <a:ext cx="360" cy="2520"/>
            </p14:xfrm>
          </p:contentPart>
        </mc:Choice>
        <mc:Fallback xmlns="">
          <p:pic>
            <p:nvPicPr>
              <p:cNvPr id="29" name="Ink 28">
                <a:extLst>
                  <a:ext uri="{FF2B5EF4-FFF2-40B4-BE49-F238E27FC236}">
                    <a16:creationId xmlns:a16="http://schemas.microsoft.com/office/drawing/2014/main" id="{903681EC-41C7-2B05-D8B3-52127E0153DB}"/>
                  </a:ext>
                </a:extLst>
              </p:cNvPr>
              <p:cNvPicPr/>
              <p:nvPr/>
            </p:nvPicPr>
            <p:blipFill>
              <a:blip r:embed="rId11"/>
              <a:stretch>
                <a:fillRect/>
              </a:stretch>
            </p:blipFill>
            <p:spPr>
              <a:xfrm>
                <a:off x="13169075" y="1306292"/>
                <a:ext cx="18000" cy="20160"/>
              </a:xfrm>
              <a:prstGeom prst="rect">
                <a:avLst/>
              </a:prstGeom>
            </p:spPr>
          </p:pic>
        </mc:Fallback>
      </mc:AlternateContent>
      <p:sp>
        <p:nvSpPr>
          <p:cNvPr id="14" name="TextBox 13">
            <a:extLst>
              <a:ext uri="{FF2B5EF4-FFF2-40B4-BE49-F238E27FC236}">
                <a16:creationId xmlns:a16="http://schemas.microsoft.com/office/drawing/2014/main" id="{87D6774D-FBD0-F627-BDC1-7CE1A26A41B4}"/>
              </a:ext>
            </a:extLst>
          </p:cNvPr>
          <p:cNvSpPr txBox="1"/>
          <p:nvPr/>
        </p:nvSpPr>
        <p:spPr>
          <a:xfrm>
            <a:off x="389841" y="4297943"/>
            <a:ext cx="2973167"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0070C0"/>
                </a:solidFill>
              </a:rPr>
              <a:t>Time Keeper: MC, times performance</a:t>
            </a:r>
          </a:p>
          <a:p>
            <a:pPr marL="285750" indent="-285750">
              <a:buFont typeface="Arial" panose="020B0604020202020204" pitchFamily="34" charset="0"/>
              <a:buChar char="•"/>
            </a:pPr>
            <a:r>
              <a:rPr lang="en-US" dirty="0">
                <a:solidFill>
                  <a:srgbClr val="0070C0"/>
                </a:solidFill>
              </a:rPr>
              <a:t>Style &amp; LT judges: know who is who</a:t>
            </a:r>
          </a:p>
          <a:p>
            <a:pPr marL="285750" indent="-285750">
              <a:buFont typeface="Arial" panose="020B0604020202020204" pitchFamily="34" charset="0"/>
              <a:buChar char="•"/>
            </a:pPr>
            <a:r>
              <a:rPr lang="en-US" dirty="0">
                <a:solidFill>
                  <a:srgbClr val="0070C0"/>
                </a:solidFill>
              </a:rPr>
              <a:t>Reserved seats for coaches</a:t>
            </a:r>
          </a:p>
          <a:p>
            <a:pPr marL="285750" indent="-285750">
              <a:buFont typeface="Arial" panose="020B0604020202020204" pitchFamily="34" charset="0"/>
              <a:buChar char="•"/>
            </a:pPr>
            <a:r>
              <a:rPr lang="en-US" dirty="0">
                <a:solidFill>
                  <a:srgbClr val="0070C0"/>
                </a:solidFill>
              </a:rPr>
              <a:t>When the door closes, it can’t be opened.</a:t>
            </a:r>
          </a:p>
        </p:txBody>
      </p:sp>
      <p:cxnSp>
        <p:nvCxnSpPr>
          <p:cNvPr id="33" name="Connector: Curved 32">
            <a:extLst>
              <a:ext uri="{FF2B5EF4-FFF2-40B4-BE49-F238E27FC236}">
                <a16:creationId xmlns:a16="http://schemas.microsoft.com/office/drawing/2014/main" id="{BCF31AB2-7A7A-C299-DF16-9467F1CCE55C}"/>
              </a:ext>
            </a:extLst>
          </p:cNvPr>
          <p:cNvCxnSpPr>
            <a:cxnSpLocks/>
          </p:cNvCxnSpPr>
          <p:nvPr/>
        </p:nvCxnSpPr>
        <p:spPr>
          <a:xfrm rot="10800000" flipV="1">
            <a:off x="2627167" y="528733"/>
            <a:ext cx="1287626" cy="945504"/>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816380-6791-A4EE-F1F2-48E38A9FC1A0}"/>
              </a:ext>
            </a:extLst>
          </p:cNvPr>
          <p:cNvSpPr txBox="1"/>
          <p:nvPr/>
        </p:nvSpPr>
        <p:spPr>
          <a:xfrm>
            <a:off x="3560279" y="1582565"/>
            <a:ext cx="1242743" cy="369332"/>
          </a:xfrm>
          <a:prstGeom prst="rect">
            <a:avLst/>
          </a:prstGeom>
          <a:noFill/>
        </p:spPr>
        <p:txBody>
          <a:bodyPr wrap="square" rtlCol="0">
            <a:spAutoFit/>
          </a:bodyPr>
          <a:lstStyle/>
          <a:p>
            <a:r>
              <a:rPr lang="en-US" dirty="0">
                <a:highlight>
                  <a:srgbClr val="FFFF00"/>
                </a:highlight>
              </a:rPr>
              <a:t>THE LINE!!</a:t>
            </a:r>
          </a:p>
        </p:txBody>
      </p:sp>
      <p:sp>
        <p:nvSpPr>
          <p:cNvPr id="16" name="Arrow: Right 15">
            <a:extLst>
              <a:ext uri="{FF2B5EF4-FFF2-40B4-BE49-F238E27FC236}">
                <a16:creationId xmlns:a16="http://schemas.microsoft.com/office/drawing/2014/main" id="{CF136D79-CB30-E629-51BF-349A03C2DA03}"/>
              </a:ext>
            </a:extLst>
          </p:cNvPr>
          <p:cNvSpPr/>
          <p:nvPr/>
        </p:nvSpPr>
        <p:spPr>
          <a:xfrm rot="7545490">
            <a:off x="4493103" y="1759812"/>
            <a:ext cx="697424" cy="5207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9,680 Yard Sign Illustrations &amp; Clip Art - iStock">
            <a:extLst>
              <a:ext uri="{FF2B5EF4-FFF2-40B4-BE49-F238E27FC236}">
                <a16:creationId xmlns:a16="http://schemas.microsoft.com/office/drawing/2014/main" id="{5AD1DAE6-6E05-6370-5948-ED2649F2BD9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967" b="90850" l="9967" r="89869">
                        <a14:foregroundMark x1="26634" y1="90850" x2="26634" y2="90850"/>
                        <a14:foregroundMark x1="29412" y1="90523" x2="29412" y2="90523"/>
                        <a14:foregroundMark x1="75980" y1="90359" x2="75980" y2="90359"/>
                        <a14:foregroundMark x1="74346" y1="11765" x2="74346" y2="11765"/>
                        <a14:foregroundMark x1="27124" y1="11438" x2="27124" y2="11438"/>
                      </a14:backgroundRemoval>
                    </a14:imgEffect>
                  </a14:imgLayer>
                </a14:imgProps>
              </a:ext>
              <a:ext uri="{28A0092B-C50C-407E-A947-70E740481C1C}">
                <a14:useLocalDpi xmlns:a14="http://schemas.microsoft.com/office/drawing/2010/main" val="0"/>
              </a:ext>
            </a:extLst>
          </a:blip>
          <a:srcRect/>
          <a:stretch>
            <a:fillRect/>
          </a:stretch>
        </p:blipFill>
        <p:spPr bwMode="auto">
          <a:xfrm>
            <a:off x="10203631" y="2502013"/>
            <a:ext cx="1363755" cy="136375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C39DD238-AC5D-0401-A942-B79E8A825DA5}"/>
              </a:ext>
            </a:extLst>
          </p:cNvPr>
          <p:cNvSpPr/>
          <p:nvPr/>
        </p:nvSpPr>
        <p:spPr>
          <a:xfrm>
            <a:off x="10393642" y="2675965"/>
            <a:ext cx="979050" cy="645459"/>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B4D9C76-A200-6A43-F4A1-DE1DC54A2A71}"/>
              </a:ext>
            </a:extLst>
          </p:cNvPr>
          <p:cNvSpPr txBox="1"/>
          <p:nvPr/>
        </p:nvSpPr>
        <p:spPr>
          <a:xfrm>
            <a:off x="10343436" y="2675965"/>
            <a:ext cx="1001562" cy="646331"/>
          </a:xfrm>
          <a:prstGeom prst="rect">
            <a:avLst/>
          </a:prstGeom>
          <a:solidFill>
            <a:srgbClr val="C00000"/>
          </a:solidFill>
          <a:ln>
            <a:noFill/>
          </a:ln>
        </p:spPr>
        <p:txBody>
          <a:bodyPr wrap="square" rtlCol="0">
            <a:spAutoFit/>
          </a:bodyPr>
          <a:lstStyle/>
          <a:p>
            <a:pPr algn="ctr"/>
            <a:r>
              <a:rPr lang="en-US" dirty="0">
                <a:solidFill>
                  <a:schemeClr val="bg1"/>
                </a:solidFill>
              </a:rPr>
              <a:t>P1 D2/3</a:t>
            </a:r>
          </a:p>
          <a:p>
            <a:pPr algn="ctr"/>
            <a:r>
              <a:rPr lang="en-US" dirty="0">
                <a:solidFill>
                  <a:schemeClr val="bg1"/>
                </a:solidFill>
              </a:rPr>
              <a:t>Drop Off</a:t>
            </a:r>
          </a:p>
        </p:txBody>
      </p:sp>
      <p:sp>
        <p:nvSpPr>
          <p:cNvPr id="34" name="Speech Bubble: Oval 33">
            <a:extLst>
              <a:ext uri="{FF2B5EF4-FFF2-40B4-BE49-F238E27FC236}">
                <a16:creationId xmlns:a16="http://schemas.microsoft.com/office/drawing/2014/main" id="{6556DCA2-4DB2-DA99-47D4-439E580D906D}"/>
              </a:ext>
            </a:extLst>
          </p:cNvPr>
          <p:cNvSpPr/>
          <p:nvPr/>
        </p:nvSpPr>
        <p:spPr>
          <a:xfrm>
            <a:off x="5849883" y="1425452"/>
            <a:ext cx="1663587" cy="945505"/>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Team, are you ready?</a:t>
            </a:r>
          </a:p>
        </p:txBody>
      </p:sp>
      <p:sp>
        <p:nvSpPr>
          <p:cNvPr id="8" name="TextBox 7">
            <a:extLst>
              <a:ext uri="{FF2B5EF4-FFF2-40B4-BE49-F238E27FC236}">
                <a16:creationId xmlns:a16="http://schemas.microsoft.com/office/drawing/2014/main" id="{1CD240A6-8C24-134C-31E1-5435E7A2F66E}"/>
              </a:ext>
            </a:extLst>
          </p:cNvPr>
          <p:cNvSpPr txBox="1"/>
          <p:nvPr/>
        </p:nvSpPr>
        <p:spPr>
          <a:xfrm>
            <a:off x="351742" y="330927"/>
            <a:ext cx="1828800" cy="1323439"/>
          </a:xfrm>
          <a:prstGeom prst="rect">
            <a:avLst/>
          </a:prstGeom>
          <a:noFill/>
          <a:ln>
            <a:solidFill>
              <a:schemeClr val="accent1"/>
            </a:solidFill>
          </a:ln>
        </p:spPr>
        <p:txBody>
          <a:bodyPr wrap="square" rtlCol="0">
            <a:spAutoFit/>
          </a:bodyPr>
          <a:lstStyle/>
          <a:p>
            <a:r>
              <a:rPr lang="en-US" sz="2000" dirty="0">
                <a:solidFill>
                  <a:srgbClr val="7030A0"/>
                </a:solidFill>
                <a:latin typeface="Gill Sans MT" panose="020B0502020104020203" pitchFamily="34" charset="0"/>
              </a:rPr>
              <a:t>Competition Day Logistics</a:t>
            </a:r>
          </a:p>
          <a:p>
            <a:r>
              <a:rPr lang="en-US" sz="2000" dirty="0">
                <a:solidFill>
                  <a:srgbClr val="7030A0"/>
                </a:solidFill>
                <a:highlight>
                  <a:srgbClr val="FFFF00"/>
                </a:highlight>
                <a:latin typeface="Gill Sans MT" panose="020B0502020104020203" pitchFamily="34" charset="0"/>
              </a:rPr>
              <a:t>Let’s break this down!</a:t>
            </a:r>
          </a:p>
        </p:txBody>
      </p:sp>
    </p:spTree>
    <p:extLst>
      <p:ext uri="{BB962C8B-B14F-4D97-AF65-F5344CB8AC3E}">
        <p14:creationId xmlns:p14="http://schemas.microsoft.com/office/powerpoint/2010/main" val="3993433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D320A40-56B8-6758-32FE-5990B7B5A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13" y="100012"/>
            <a:ext cx="748665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EDAF50-AC0F-EF6F-F086-2CC66C7EEB22}"/>
              </a:ext>
            </a:extLst>
          </p:cNvPr>
          <p:cNvSpPr txBox="1"/>
          <p:nvPr/>
        </p:nvSpPr>
        <p:spPr>
          <a:xfrm>
            <a:off x="5751056" y="3727269"/>
            <a:ext cx="1445623" cy="276999"/>
          </a:xfrm>
          <a:prstGeom prst="rect">
            <a:avLst/>
          </a:prstGeom>
          <a:noFill/>
        </p:spPr>
        <p:txBody>
          <a:bodyPr wrap="square" rtlCol="0">
            <a:spAutoFit/>
          </a:bodyPr>
          <a:lstStyle/>
          <a:p>
            <a:pPr algn="ctr"/>
            <a:r>
              <a:rPr lang="en-US" sz="1200" dirty="0">
                <a:latin typeface="Arial Narrow" panose="020B0606020202030204" pitchFamily="34" charset="0"/>
              </a:rPr>
              <a:t>LT &amp; Style</a:t>
            </a:r>
          </a:p>
        </p:txBody>
      </p:sp>
      <p:sp>
        <p:nvSpPr>
          <p:cNvPr id="4" name="TextBox 3">
            <a:extLst>
              <a:ext uri="{FF2B5EF4-FFF2-40B4-BE49-F238E27FC236}">
                <a16:creationId xmlns:a16="http://schemas.microsoft.com/office/drawing/2014/main" id="{9EDBA8C2-8B41-F7F3-9A20-8B6420951925}"/>
              </a:ext>
            </a:extLst>
          </p:cNvPr>
          <p:cNvSpPr txBox="1"/>
          <p:nvPr/>
        </p:nvSpPr>
        <p:spPr>
          <a:xfrm>
            <a:off x="4394363" y="5592837"/>
            <a:ext cx="1242743" cy="369332"/>
          </a:xfrm>
          <a:prstGeom prst="rect">
            <a:avLst/>
          </a:prstGeom>
          <a:noFill/>
        </p:spPr>
        <p:txBody>
          <a:bodyPr wrap="square" rtlCol="0">
            <a:spAutoFit/>
          </a:bodyPr>
          <a:lstStyle/>
          <a:p>
            <a:r>
              <a:rPr lang="en-US" dirty="0">
                <a:solidFill>
                  <a:srgbClr val="C00000"/>
                </a:solidFill>
              </a:rPr>
              <a:t>Audience</a:t>
            </a:r>
          </a:p>
        </p:txBody>
      </p:sp>
      <p:sp>
        <p:nvSpPr>
          <p:cNvPr id="5" name="TextBox 4">
            <a:extLst>
              <a:ext uri="{FF2B5EF4-FFF2-40B4-BE49-F238E27FC236}">
                <a16:creationId xmlns:a16="http://schemas.microsoft.com/office/drawing/2014/main" id="{BB043646-1638-514C-E2AF-5B64EEBFDCF4}"/>
              </a:ext>
            </a:extLst>
          </p:cNvPr>
          <p:cNvSpPr txBox="1"/>
          <p:nvPr/>
        </p:nvSpPr>
        <p:spPr>
          <a:xfrm>
            <a:off x="6032313" y="4705342"/>
            <a:ext cx="1445623" cy="369332"/>
          </a:xfrm>
          <a:prstGeom prst="rect">
            <a:avLst/>
          </a:prstGeom>
          <a:noFill/>
        </p:spPr>
        <p:txBody>
          <a:bodyPr wrap="square" rtlCol="0">
            <a:spAutoFit/>
          </a:bodyPr>
          <a:lstStyle/>
          <a:p>
            <a:r>
              <a:rPr lang="en-US" dirty="0">
                <a:solidFill>
                  <a:srgbClr val="C00000"/>
                </a:solidFill>
              </a:rPr>
              <a:t>Coach seats</a:t>
            </a:r>
          </a:p>
        </p:txBody>
      </p:sp>
      <p:sp>
        <p:nvSpPr>
          <p:cNvPr id="6" name="TextBox 5">
            <a:extLst>
              <a:ext uri="{FF2B5EF4-FFF2-40B4-BE49-F238E27FC236}">
                <a16:creationId xmlns:a16="http://schemas.microsoft.com/office/drawing/2014/main" id="{7083ACFA-745C-1A2F-65E5-378644CF87AF}"/>
              </a:ext>
            </a:extLst>
          </p:cNvPr>
          <p:cNvSpPr txBox="1"/>
          <p:nvPr/>
        </p:nvSpPr>
        <p:spPr>
          <a:xfrm>
            <a:off x="3983216" y="577672"/>
            <a:ext cx="1075288" cy="369332"/>
          </a:xfrm>
          <a:prstGeom prst="rect">
            <a:avLst/>
          </a:prstGeom>
          <a:noFill/>
        </p:spPr>
        <p:txBody>
          <a:bodyPr wrap="square" rtlCol="0">
            <a:spAutoFit/>
          </a:bodyPr>
          <a:lstStyle/>
          <a:p>
            <a:r>
              <a:rPr lang="en-US" dirty="0">
                <a:solidFill>
                  <a:srgbClr val="C00000"/>
                </a:solidFill>
              </a:rPr>
              <a:t>School A</a:t>
            </a:r>
          </a:p>
        </p:txBody>
      </p:sp>
      <p:sp>
        <p:nvSpPr>
          <p:cNvPr id="7" name="TextBox 6">
            <a:extLst>
              <a:ext uri="{FF2B5EF4-FFF2-40B4-BE49-F238E27FC236}">
                <a16:creationId xmlns:a16="http://schemas.microsoft.com/office/drawing/2014/main" id="{6D68FEDF-4828-731A-46A7-05D32DC9F692}"/>
              </a:ext>
            </a:extLst>
          </p:cNvPr>
          <p:cNvSpPr txBox="1"/>
          <p:nvPr/>
        </p:nvSpPr>
        <p:spPr>
          <a:xfrm>
            <a:off x="5213412" y="604218"/>
            <a:ext cx="1075288" cy="369332"/>
          </a:xfrm>
          <a:prstGeom prst="rect">
            <a:avLst/>
          </a:prstGeom>
          <a:noFill/>
        </p:spPr>
        <p:txBody>
          <a:bodyPr wrap="square" rtlCol="0">
            <a:spAutoFit/>
          </a:bodyPr>
          <a:lstStyle/>
          <a:p>
            <a:r>
              <a:rPr lang="en-US" dirty="0">
                <a:solidFill>
                  <a:srgbClr val="C00000"/>
                </a:solidFill>
              </a:rPr>
              <a:t>School B</a:t>
            </a:r>
          </a:p>
        </p:txBody>
      </p:sp>
      <p:cxnSp>
        <p:nvCxnSpPr>
          <p:cNvPr id="9" name="Straight Connector 8">
            <a:extLst>
              <a:ext uri="{FF2B5EF4-FFF2-40B4-BE49-F238E27FC236}">
                <a16:creationId xmlns:a16="http://schemas.microsoft.com/office/drawing/2014/main" id="{4731246B-A57B-41B9-DD0C-279FC5813557}"/>
              </a:ext>
            </a:extLst>
          </p:cNvPr>
          <p:cNvCxnSpPr/>
          <p:nvPr/>
        </p:nvCxnSpPr>
        <p:spPr>
          <a:xfrm>
            <a:off x="9163274" y="100012"/>
            <a:ext cx="0" cy="6471269"/>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B3343BB-7B9C-3E65-8EC8-0B2403130A23}"/>
              </a:ext>
            </a:extLst>
          </p:cNvPr>
          <p:cNvSpPr txBox="1"/>
          <p:nvPr/>
        </p:nvSpPr>
        <p:spPr>
          <a:xfrm>
            <a:off x="6993301"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2" name="TextBox 11">
            <a:extLst>
              <a:ext uri="{FF2B5EF4-FFF2-40B4-BE49-F238E27FC236}">
                <a16:creationId xmlns:a16="http://schemas.microsoft.com/office/drawing/2014/main" id="{37F443CC-BECE-1C6C-D617-D8FD2B39AA1F}"/>
              </a:ext>
            </a:extLst>
          </p:cNvPr>
          <p:cNvSpPr txBox="1"/>
          <p:nvPr/>
        </p:nvSpPr>
        <p:spPr>
          <a:xfrm>
            <a:off x="6125673"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3" name="TextBox 12">
            <a:extLst>
              <a:ext uri="{FF2B5EF4-FFF2-40B4-BE49-F238E27FC236}">
                <a16:creationId xmlns:a16="http://schemas.microsoft.com/office/drawing/2014/main" id="{B60ACB43-0A98-CE97-9D52-B270F23DF06A}"/>
              </a:ext>
            </a:extLst>
          </p:cNvPr>
          <p:cNvSpPr txBox="1"/>
          <p:nvPr/>
        </p:nvSpPr>
        <p:spPr>
          <a:xfrm>
            <a:off x="9021636" y="3890437"/>
            <a:ext cx="193718" cy="612183"/>
          </a:xfrm>
          <a:prstGeom prst="rect">
            <a:avLst/>
          </a:prstGeom>
          <a:solidFill>
            <a:schemeClr val="bg1"/>
          </a:solidFill>
        </p:spPr>
        <p:txBody>
          <a:bodyPr wrap="square" rtlCol="0">
            <a:spAutoFit/>
          </a:bodyPr>
          <a:lstStyle/>
          <a:p>
            <a:endParaRPr lang="en-US" dirty="0"/>
          </a:p>
        </p:txBody>
      </p:sp>
      <p:cxnSp>
        <p:nvCxnSpPr>
          <p:cNvPr id="15" name="Straight Connector 14">
            <a:extLst>
              <a:ext uri="{FF2B5EF4-FFF2-40B4-BE49-F238E27FC236}">
                <a16:creationId xmlns:a16="http://schemas.microsoft.com/office/drawing/2014/main" id="{8FC4E1B9-89CE-2307-56C7-7B5A50C03769}"/>
              </a:ext>
            </a:extLst>
          </p:cNvPr>
          <p:cNvCxnSpPr>
            <a:cxnSpLocks/>
          </p:cNvCxnSpPr>
          <p:nvPr/>
        </p:nvCxnSpPr>
        <p:spPr>
          <a:xfrm>
            <a:off x="9151081" y="4529742"/>
            <a:ext cx="114442" cy="544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655B0C-7F64-C59B-64A3-D1E56D75481A}"/>
              </a:ext>
            </a:extLst>
          </p:cNvPr>
          <p:cNvCxnSpPr/>
          <p:nvPr/>
        </p:nvCxnSpPr>
        <p:spPr>
          <a:xfrm>
            <a:off x="10358923" y="162732"/>
            <a:ext cx="0" cy="640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9593477-D3C4-C9A7-7372-991EBFC46090}"/>
              </a:ext>
            </a:extLst>
          </p:cNvPr>
          <p:cNvCxnSpPr/>
          <p:nvPr/>
        </p:nvCxnSpPr>
        <p:spPr>
          <a:xfrm>
            <a:off x="9782902" y="162732"/>
            <a:ext cx="0" cy="640854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28" name="Picture 4" descr="Free Suv Cliparts, Download Free Suv Cliparts png images, Free ClipArts on  Clipart Library">
            <a:extLst>
              <a:ext uri="{FF2B5EF4-FFF2-40B4-BE49-F238E27FC236}">
                <a16:creationId xmlns:a16="http://schemas.microsoft.com/office/drawing/2014/main" id="{BBD84A49-B2C3-7F4A-4609-A3CD41949D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012772" y="3507230"/>
            <a:ext cx="1000611" cy="6574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93C219D-6F0B-E2BF-E95A-9F99F8A2BD17}"/>
              </a:ext>
            </a:extLst>
          </p:cNvPr>
          <p:cNvGrpSpPr/>
          <p:nvPr/>
        </p:nvGrpSpPr>
        <p:grpSpPr>
          <a:xfrm>
            <a:off x="8387045" y="783212"/>
            <a:ext cx="847440" cy="3399120"/>
            <a:chOff x="8148515" y="783212"/>
            <a:chExt cx="847440" cy="339912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215D6528-F2D5-64A1-0AEC-C890B98F6D62}"/>
                    </a:ext>
                  </a:extLst>
                </p14:cNvPr>
                <p14:cNvContentPartPr/>
                <p14:nvPr/>
              </p14:nvContentPartPr>
              <p14:xfrm>
                <a:off x="8163995" y="900572"/>
                <a:ext cx="831960" cy="3281760"/>
              </p14:xfrm>
            </p:contentPart>
          </mc:Choice>
          <mc:Fallback xmlns="">
            <p:pic>
              <p:nvPicPr>
                <p:cNvPr id="25" name="Ink 24">
                  <a:extLst>
                    <a:ext uri="{FF2B5EF4-FFF2-40B4-BE49-F238E27FC236}">
                      <a16:creationId xmlns:a16="http://schemas.microsoft.com/office/drawing/2014/main" id="{215D6528-F2D5-64A1-0AEC-C890B98F6D62}"/>
                    </a:ext>
                  </a:extLst>
                </p:cNvPr>
                <p:cNvPicPr/>
                <p:nvPr/>
              </p:nvPicPr>
              <p:blipFill>
                <a:blip r:embed="rId5"/>
                <a:stretch>
                  <a:fillRect/>
                </a:stretch>
              </p:blipFill>
              <p:spPr>
                <a:xfrm>
                  <a:off x="8149595" y="886174"/>
                  <a:ext cx="860040" cy="3309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7EA8BF42-CFD7-0664-81C8-1988041CDB06}"/>
                    </a:ext>
                  </a:extLst>
                </p14:cNvPr>
                <p14:cNvContentPartPr/>
                <p14:nvPr/>
              </p14:nvContentPartPr>
              <p14:xfrm>
                <a:off x="8148515" y="900932"/>
                <a:ext cx="81360" cy="160560"/>
              </p14:xfrm>
            </p:contentPart>
          </mc:Choice>
          <mc:Fallback xmlns="">
            <p:pic>
              <p:nvPicPr>
                <p:cNvPr id="26" name="Ink 25">
                  <a:extLst>
                    <a:ext uri="{FF2B5EF4-FFF2-40B4-BE49-F238E27FC236}">
                      <a16:creationId xmlns:a16="http://schemas.microsoft.com/office/drawing/2014/main" id="{7EA8BF42-CFD7-0664-81C8-1988041CDB06}"/>
                    </a:ext>
                  </a:extLst>
                </p:cNvPr>
                <p:cNvPicPr/>
                <p:nvPr/>
              </p:nvPicPr>
              <p:blipFill>
                <a:blip r:embed="rId7"/>
                <a:stretch>
                  <a:fillRect/>
                </a:stretch>
              </p:blipFill>
              <p:spPr>
                <a:xfrm>
                  <a:off x="8134051" y="886564"/>
                  <a:ext cx="109565" cy="1885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B015BB7C-2229-2C35-E656-DB8E1BB8BE29}"/>
                    </a:ext>
                  </a:extLst>
                </p14:cNvPr>
                <p14:cNvContentPartPr/>
                <p14:nvPr/>
              </p14:nvContentPartPr>
              <p14:xfrm>
                <a:off x="8162195" y="783212"/>
                <a:ext cx="192960" cy="77400"/>
              </p14:xfrm>
            </p:contentPart>
          </mc:Choice>
          <mc:Fallback xmlns="">
            <p:pic>
              <p:nvPicPr>
                <p:cNvPr id="27" name="Ink 26">
                  <a:extLst>
                    <a:ext uri="{FF2B5EF4-FFF2-40B4-BE49-F238E27FC236}">
                      <a16:creationId xmlns:a16="http://schemas.microsoft.com/office/drawing/2014/main" id="{B015BB7C-2229-2C35-E656-DB8E1BB8BE29}"/>
                    </a:ext>
                  </a:extLst>
                </p:cNvPr>
                <p:cNvPicPr/>
                <p:nvPr/>
              </p:nvPicPr>
              <p:blipFill>
                <a:blip r:embed="rId9"/>
                <a:stretch>
                  <a:fillRect/>
                </a:stretch>
              </p:blipFill>
              <p:spPr>
                <a:xfrm>
                  <a:off x="8147768" y="768812"/>
                  <a:ext cx="221092"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903681EC-41C7-2B05-D8B3-52127E0153DB}"/>
                  </a:ext>
                </a:extLst>
              </p14:cNvPr>
              <p14:cNvContentPartPr/>
              <p14:nvPr/>
            </p14:nvContentPartPr>
            <p14:xfrm>
              <a:off x="13178075" y="1315292"/>
              <a:ext cx="360" cy="2520"/>
            </p14:xfrm>
          </p:contentPart>
        </mc:Choice>
        <mc:Fallback xmlns="">
          <p:pic>
            <p:nvPicPr>
              <p:cNvPr id="29" name="Ink 28">
                <a:extLst>
                  <a:ext uri="{FF2B5EF4-FFF2-40B4-BE49-F238E27FC236}">
                    <a16:creationId xmlns:a16="http://schemas.microsoft.com/office/drawing/2014/main" id="{903681EC-41C7-2B05-D8B3-52127E0153DB}"/>
                  </a:ext>
                </a:extLst>
              </p:cNvPr>
              <p:cNvPicPr/>
              <p:nvPr/>
            </p:nvPicPr>
            <p:blipFill>
              <a:blip r:embed="rId11"/>
              <a:stretch>
                <a:fillRect/>
              </a:stretch>
            </p:blipFill>
            <p:spPr>
              <a:xfrm>
                <a:off x="13169075" y="1306292"/>
                <a:ext cx="18000" cy="20160"/>
              </a:xfrm>
              <a:prstGeom prst="rect">
                <a:avLst/>
              </a:prstGeom>
            </p:spPr>
          </p:pic>
        </mc:Fallback>
      </mc:AlternateContent>
      <p:sp>
        <p:nvSpPr>
          <p:cNvPr id="14" name="TextBox 13">
            <a:extLst>
              <a:ext uri="{FF2B5EF4-FFF2-40B4-BE49-F238E27FC236}">
                <a16:creationId xmlns:a16="http://schemas.microsoft.com/office/drawing/2014/main" id="{87D6774D-FBD0-F627-BDC1-7CE1A26A41B4}"/>
              </a:ext>
            </a:extLst>
          </p:cNvPr>
          <p:cNvSpPr txBox="1"/>
          <p:nvPr/>
        </p:nvSpPr>
        <p:spPr>
          <a:xfrm>
            <a:off x="369346" y="3618666"/>
            <a:ext cx="2973167" cy="313932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0070C0"/>
                </a:solidFill>
              </a:rPr>
              <a:t>When the team is done (TIME!!!) the judges will come up on stage to talk with them about their solution.</a:t>
            </a:r>
          </a:p>
          <a:p>
            <a:pPr marL="285750" indent="-285750">
              <a:buFont typeface="Arial" panose="020B0604020202020204" pitchFamily="34" charset="0"/>
              <a:buChar char="•"/>
            </a:pPr>
            <a:r>
              <a:rPr lang="en-US" dirty="0">
                <a:solidFill>
                  <a:srgbClr val="0070C0"/>
                </a:solidFill>
              </a:rPr>
              <a:t>When judges are done, parents may help the team move their stuff &amp; clean the site.</a:t>
            </a:r>
          </a:p>
          <a:p>
            <a:pPr marL="285750" indent="-285750">
              <a:buFont typeface="Arial" panose="020B0604020202020204" pitchFamily="34" charset="0"/>
              <a:buChar char="•"/>
            </a:pPr>
            <a:r>
              <a:rPr lang="en-US" dirty="0">
                <a:solidFill>
                  <a:srgbClr val="0070C0"/>
                </a:solidFill>
              </a:rPr>
              <a:t>Props go to your car or back to the holding area</a:t>
            </a:r>
          </a:p>
        </p:txBody>
      </p:sp>
      <p:cxnSp>
        <p:nvCxnSpPr>
          <p:cNvPr id="33" name="Connector: Curved 32">
            <a:extLst>
              <a:ext uri="{FF2B5EF4-FFF2-40B4-BE49-F238E27FC236}">
                <a16:creationId xmlns:a16="http://schemas.microsoft.com/office/drawing/2014/main" id="{BCF31AB2-7A7A-C299-DF16-9467F1CCE55C}"/>
              </a:ext>
            </a:extLst>
          </p:cNvPr>
          <p:cNvCxnSpPr>
            <a:cxnSpLocks/>
          </p:cNvCxnSpPr>
          <p:nvPr/>
        </p:nvCxnSpPr>
        <p:spPr>
          <a:xfrm rot="10800000" flipV="1">
            <a:off x="2627167" y="528733"/>
            <a:ext cx="1287626" cy="945504"/>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816380-6791-A4EE-F1F2-48E38A9FC1A0}"/>
              </a:ext>
            </a:extLst>
          </p:cNvPr>
          <p:cNvSpPr txBox="1"/>
          <p:nvPr/>
        </p:nvSpPr>
        <p:spPr>
          <a:xfrm>
            <a:off x="3560279" y="1582565"/>
            <a:ext cx="1242743" cy="369332"/>
          </a:xfrm>
          <a:prstGeom prst="rect">
            <a:avLst/>
          </a:prstGeom>
          <a:noFill/>
        </p:spPr>
        <p:txBody>
          <a:bodyPr wrap="square" rtlCol="0">
            <a:spAutoFit/>
          </a:bodyPr>
          <a:lstStyle/>
          <a:p>
            <a:r>
              <a:rPr lang="en-US" dirty="0">
                <a:highlight>
                  <a:srgbClr val="FFFF00"/>
                </a:highlight>
              </a:rPr>
              <a:t>THE LINE!!</a:t>
            </a:r>
          </a:p>
        </p:txBody>
      </p:sp>
      <p:sp>
        <p:nvSpPr>
          <p:cNvPr id="16" name="Arrow: Right 15">
            <a:extLst>
              <a:ext uri="{FF2B5EF4-FFF2-40B4-BE49-F238E27FC236}">
                <a16:creationId xmlns:a16="http://schemas.microsoft.com/office/drawing/2014/main" id="{CF136D79-CB30-E629-51BF-349A03C2DA03}"/>
              </a:ext>
            </a:extLst>
          </p:cNvPr>
          <p:cNvSpPr/>
          <p:nvPr/>
        </p:nvSpPr>
        <p:spPr>
          <a:xfrm rot="7545490">
            <a:off x="4493103" y="1759812"/>
            <a:ext cx="697424" cy="5207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9,680 Yard Sign Illustrations &amp; Clip Art - iStock">
            <a:extLst>
              <a:ext uri="{FF2B5EF4-FFF2-40B4-BE49-F238E27FC236}">
                <a16:creationId xmlns:a16="http://schemas.microsoft.com/office/drawing/2014/main" id="{5AD1DAE6-6E05-6370-5948-ED2649F2BD9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967" b="90850" l="9967" r="89869">
                        <a14:foregroundMark x1="26634" y1="90850" x2="26634" y2="90850"/>
                        <a14:foregroundMark x1="29412" y1="90523" x2="29412" y2="90523"/>
                        <a14:foregroundMark x1="75980" y1="90359" x2="75980" y2="90359"/>
                        <a14:foregroundMark x1="74346" y1="11765" x2="74346" y2="11765"/>
                        <a14:foregroundMark x1="27124" y1="11438" x2="27124" y2="11438"/>
                      </a14:backgroundRemoval>
                    </a14:imgEffect>
                  </a14:imgLayer>
                </a14:imgProps>
              </a:ext>
              <a:ext uri="{28A0092B-C50C-407E-A947-70E740481C1C}">
                <a14:useLocalDpi xmlns:a14="http://schemas.microsoft.com/office/drawing/2010/main" val="0"/>
              </a:ext>
            </a:extLst>
          </a:blip>
          <a:srcRect/>
          <a:stretch>
            <a:fillRect/>
          </a:stretch>
        </p:blipFill>
        <p:spPr bwMode="auto">
          <a:xfrm>
            <a:off x="10203631" y="2502013"/>
            <a:ext cx="1363755" cy="136375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C39DD238-AC5D-0401-A942-B79E8A825DA5}"/>
              </a:ext>
            </a:extLst>
          </p:cNvPr>
          <p:cNvSpPr/>
          <p:nvPr/>
        </p:nvSpPr>
        <p:spPr>
          <a:xfrm>
            <a:off x="10393642" y="2675965"/>
            <a:ext cx="979050" cy="645459"/>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B4D9C76-A200-6A43-F4A1-DE1DC54A2A71}"/>
              </a:ext>
            </a:extLst>
          </p:cNvPr>
          <p:cNvSpPr txBox="1"/>
          <p:nvPr/>
        </p:nvSpPr>
        <p:spPr>
          <a:xfrm>
            <a:off x="10343436" y="2675965"/>
            <a:ext cx="1001562" cy="646331"/>
          </a:xfrm>
          <a:prstGeom prst="rect">
            <a:avLst/>
          </a:prstGeom>
          <a:solidFill>
            <a:srgbClr val="C00000"/>
          </a:solidFill>
          <a:ln>
            <a:noFill/>
          </a:ln>
        </p:spPr>
        <p:txBody>
          <a:bodyPr wrap="square" rtlCol="0">
            <a:spAutoFit/>
          </a:bodyPr>
          <a:lstStyle/>
          <a:p>
            <a:pPr algn="ctr"/>
            <a:r>
              <a:rPr lang="en-US" dirty="0">
                <a:solidFill>
                  <a:schemeClr val="bg1"/>
                </a:solidFill>
              </a:rPr>
              <a:t>P1 D2/3</a:t>
            </a:r>
          </a:p>
          <a:p>
            <a:pPr algn="ctr"/>
            <a:r>
              <a:rPr lang="en-US" dirty="0">
                <a:solidFill>
                  <a:schemeClr val="bg1"/>
                </a:solidFill>
              </a:rPr>
              <a:t>Drop Off</a:t>
            </a:r>
          </a:p>
        </p:txBody>
      </p:sp>
      <p:sp>
        <p:nvSpPr>
          <p:cNvPr id="34" name="Speech Bubble: Oval 33">
            <a:extLst>
              <a:ext uri="{FF2B5EF4-FFF2-40B4-BE49-F238E27FC236}">
                <a16:creationId xmlns:a16="http://schemas.microsoft.com/office/drawing/2014/main" id="{6556DCA2-4DB2-DA99-47D4-439E580D906D}"/>
              </a:ext>
            </a:extLst>
          </p:cNvPr>
          <p:cNvSpPr/>
          <p:nvPr/>
        </p:nvSpPr>
        <p:spPr>
          <a:xfrm>
            <a:off x="5849883" y="1425452"/>
            <a:ext cx="1663587" cy="945505"/>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Team, are you ready?</a:t>
            </a:r>
          </a:p>
        </p:txBody>
      </p:sp>
      <p:sp>
        <p:nvSpPr>
          <p:cNvPr id="8" name="TextBox 7">
            <a:extLst>
              <a:ext uri="{FF2B5EF4-FFF2-40B4-BE49-F238E27FC236}">
                <a16:creationId xmlns:a16="http://schemas.microsoft.com/office/drawing/2014/main" id="{C8E0472E-D7D3-60C3-66B7-AAB32832615C}"/>
              </a:ext>
            </a:extLst>
          </p:cNvPr>
          <p:cNvSpPr txBox="1"/>
          <p:nvPr/>
        </p:nvSpPr>
        <p:spPr>
          <a:xfrm>
            <a:off x="351742" y="330927"/>
            <a:ext cx="1828800" cy="1323439"/>
          </a:xfrm>
          <a:prstGeom prst="rect">
            <a:avLst/>
          </a:prstGeom>
          <a:noFill/>
          <a:ln>
            <a:solidFill>
              <a:schemeClr val="accent1"/>
            </a:solidFill>
          </a:ln>
        </p:spPr>
        <p:txBody>
          <a:bodyPr wrap="square" rtlCol="0">
            <a:spAutoFit/>
          </a:bodyPr>
          <a:lstStyle/>
          <a:p>
            <a:r>
              <a:rPr lang="en-US" sz="2000" dirty="0">
                <a:solidFill>
                  <a:srgbClr val="7030A0"/>
                </a:solidFill>
                <a:latin typeface="Gill Sans MT" panose="020B0502020104020203" pitchFamily="34" charset="0"/>
              </a:rPr>
              <a:t>Competition Day Logistics</a:t>
            </a:r>
          </a:p>
          <a:p>
            <a:r>
              <a:rPr lang="en-US" sz="2000" dirty="0">
                <a:solidFill>
                  <a:srgbClr val="7030A0"/>
                </a:solidFill>
                <a:highlight>
                  <a:srgbClr val="FFFF00"/>
                </a:highlight>
                <a:latin typeface="Gill Sans MT" panose="020B0502020104020203" pitchFamily="34" charset="0"/>
              </a:rPr>
              <a:t>Let’s break this down!</a:t>
            </a:r>
          </a:p>
        </p:txBody>
      </p:sp>
    </p:spTree>
    <p:extLst>
      <p:ext uri="{BB962C8B-B14F-4D97-AF65-F5344CB8AC3E}">
        <p14:creationId xmlns:p14="http://schemas.microsoft.com/office/powerpoint/2010/main" val="23812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2D02BD-6002-E98F-F280-DB9A79ECD252}"/>
              </a:ext>
            </a:extLst>
          </p:cNvPr>
          <p:cNvSpPr txBox="1"/>
          <p:nvPr/>
        </p:nvSpPr>
        <p:spPr>
          <a:xfrm>
            <a:off x="0" y="1466850"/>
            <a:ext cx="4686300" cy="4706439"/>
          </a:xfrm>
          <a:prstGeom prst="rect">
            <a:avLst/>
          </a:prstGeom>
        </p:spPr>
        <p:txBody>
          <a:bodyPr vert="horz" lIns="91440" tIns="45720" rIns="91440" bIns="45720" rtlCol="0">
            <a:normAutofit/>
          </a:bodyPr>
          <a:lstStyle/>
          <a:p>
            <a:pPr marL="685800" lvl="1">
              <a:lnSpc>
                <a:spcPct val="90000"/>
              </a:lnSpc>
              <a:spcAft>
                <a:spcPts val="600"/>
              </a:spcAft>
            </a:pPr>
            <a:endParaRPr lang="en-US" dirty="0"/>
          </a:p>
          <a:p>
            <a:pPr marL="685800" lvl="1">
              <a:lnSpc>
                <a:spcPct val="90000"/>
              </a:lnSpc>
              <a:spcAft>
                <a:spcPts val="600"/>
              </a:spcAft>
            </a:pPr>
            <a:r>
              <a:rPr lang="en-US" dirty="0">
                <a:highlight>
                  <a:srgbClr val="FFFF00"/>
                </a:highlight>
              </a:rPr>
              <a:t>For example, you LT time may be 11:00 and your </a:t>
            </a:r>
            <a:r>
              <a:rPr lang="en-US" dirty="0" err="1">
                <a:highlight>
                  <a:srgbClr val="FFFF00"/>
                </a:highlight>
              </a:rPr>
              <a:t>Spont</a:t>
            </a:r>
            <a:r>
              <a:rPr lang="en-US" dirty="0">
                <a:highlight>
                  <a:srgbClr val="FFFF00"/>
                </a:highlight>
              </a:rPr>
              <a:t> time may be 2:15</a:t>
            </a:r>
          </a:p>
          <a:p>
            <a:pPr marL="685800" lvl="1">
              <a:lnSpc>
                <a:spcPct val="90000"/>
              </a:lnSpc>
              <a:spcAft>
                <a:spcPts val="600"/>
              </a:spcAft>
            </a:pPr>
            <a:endParaRPr lang="en-US" dirty="0">
              <a:highlight>
                <a:srgbClr val="FFFF00"/>
              </a:highlight>
            </a:endParaRPr>
          </a:p>
          <a:p>
            <a:pPr marL="685800" lvl="1">
              <a:lnSpc>
                <a:spcPct val="90000"/>
              </a:lnSpc>
              <a:spcAft>
                <a:spcPts val="600"/>
              </a:spcAft>
            </a:pPr>
            <a:r>
              <a:rPr lang="en-US" dirty="0"/>
              <a:t>Things to do in between:</a:t>
            </a:r>
          </a:p>
          <a:p>
            <a:pPr marL="971550" lvl="1" indent="-285750">
              <a:lnSpc>
                <a:spcPct val="90000"/>
              </a:lnSpc>
              <a:spcAft>
                <a:spcPts val="600"/>
              </a:spcAft>
              <a:buFont typeface="Arial" panose="020B0604020202020204" pitchFamily="34" charset="0"/>
              <a:buChar char="•"/>
            </a:pPr>
            <a:r>
              <a:rPr lang="en-US" dirty="0"/>
              <a:t>Eat</a:t>
            </a:r>
          </a:p>
          <a:p>
            <a:pPr marL="971550" lvl="1" indent="-285750">
              <a:lnSpc>
                <a:spcPct val="90000"/>
              </a:lnSpc>
              <a:spcAft>
                <a:spcPts val="600"/>
              </a:spcAft>
              <a:buFont typeface="Arial" panose="020B0604020202020204" pitchFamily="34" charset="0"/>
              <a:buChar char="•"/>
            </a:pPr>
            <a:r>
              <a:rPr lang="en-US" dirty="0"/>
              <a:t>Get in the “zone”</a:t>
            </a:r>
          </a:p>
          <a:p>
            <a:pPr marL="971550" lvl="1" indent="-285750">
              <a:lnSpc>
                <a:spcPct val="90000"/>
              </a:lnSpc>
              <a:spcAft>
                <a:spcPts val="600"/>
              </a:spcAft>
              <a:buFont typeface="Arial" panose="020B0604020202020204" pitchFamily="34" charset="0"/>
              <a:buChar char="•"/>
            </a:pPr>
            <a:r>
              <a:rPr lang="en-US" dirty="0"/>
              <a:t>Unwind outside or watch other problems</a:t>
            </a:r>
          </a:p>
          <a:p>
            <a:pPr marL="971550" lvl="1" indent="-285750">
              <a:lnSpc>
                <a:spcPct val="90000"/>
              </a:lnSpc>
              <a:spcAft>
                <a:spcPts val="600"/>
              </a:spcAft>
              <a:buFont typeface="Arial" panose="020B0604020202020204" pitchFamily="34" charset="0"/>
              <a:buChar char="•"/>
            </a:pPr>
            <a:r>
              <a:rPr lang="en-US" dirty="0"/>
              <a:t>Not recommended to give kids back to their parents unless they are really young</a:t>
            </a:r>
          </a:p>
          <a:p>
            <a:pPr marL="685800" lvl="1">
              <a:lnSpc>
                <a:spcPct val="90000"/>
              </a:lnSpc>
              <a:spcAft>
                <a:spcPts val="600"/>
              </a:spcAft>
            </a:pPr>
            <a:endParaRPr lang="en-US" dirty="0"/>
          </a:p>
        </p:txBody>
      </p:sp>
      <p:pic>
        <p:nvPicPr>
          <p:cNvPr id="3" name="Picture 2" descr="A group of people in clothing&#10;&#10;Description automatically generated">
            <a:extLst>
              <a:ext uri="{FF2B5EF4-FFF2-40B4-BE49-F238E27FC236}">
                <a16:creationId xmlns:a16="http://schemas.microsoft.com/office/drawing/2014/main" id="{D0F43D94-9988-7A47-04F1-5FD63D904C6D}"/>
              </a:ext>
            </a:extLst>
          </p:cNvPr>
          <p:cNvPicPr>
            <a:picLocks noChangeAspect="1"/>
          </p:cNvPicPr>
          <p:nvPr/>
        </p:nvPicPr>
        <p:blipFill rotWithShape="1">
          <a:blip r:embed="rId2"/>
          <a:srcRect l="13179" r="7831"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90348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F0133BB8-F4AB-10EF-B301-CC09786DDBFA}"/>
              </a:ext>
            </a:extLst>
          </p:cNvPr>
          <p:cNvSpPr/>
          <p:nvPr/>
        </p:nvSpPr>
        <p:spPr>
          <a:xfrm>
            <a:off x="2068156" y="5784869"/>
            <a:ext cx="112386" cy="147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38" name="Picture 2">
            <a:extLst>
              <a:ext uri="{FF2B5EF4-FFF2-40B4-BE49-F238E27FC236}">
                <a16:creationId xmlns:a16="http://schemas.microsoft.com/office/drawing/2014/main" id="{FD320A40-56B8-6758-32FE-5990B7B5A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13" y="100012"/>
            <a:ext cx="7486650" cy="665797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2F506DEE-EE17-0FA8-8C8D-14B987467881}"/>
              </a:ext>
            </a:extLst>
          </p:cNvPr>
          <p:cNvSpPr/>
          <p:nvPr/>
        </p:nvSpPr>
        <p:spPr>
          <a:xfrm>
            <a:off x="709176" y="4846068"/>
            <a:ext cx="2012039" cy="149660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586F86B-BAF0-C7EE-B223-812FD66DB1BB}"/>
              </a:ext>
            </a:extLst>
          </p:cNvPr>
          <p:cNvSpPr/>
          <p:nvPr/>
        </p:nvSpPr>
        <p:spPr>
          <a:xfrm>
            <a:off x="2180542" y="4808298"/>
            <a:ext cx="351067" cy="708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EDAF50-AC0F-EF6F-F086-2CC66C7EEB22}"/>
              </a:ext>
            </a:extLst>
          </p:cNvPr>
          <p:cNvSpPr txBox="1"/>
          <p:nvPr/>
        </p:nvSpPr>
        <p:spPr>
          <a:xfrm>
            <a:off x="5751056" y="3727269"/>
            <a:ext cx="1445623" cy="276999"/>
          </a:xfrm>
          <a:prstGeom prst="rect">
            <a:avLst/>
          </a:prstGeom>
          <a:noFill/>
        </p:spPr>
        <p:txBody>
          <a:bodyPr wrap="square" rtlCol="0">
            <a:spAutoFit/>
          </a:bodyPr>
          <a:lstStyle/>
          <a:p>
            <a:pPr algn="ctr"/>
            <a:r>
              <a:rPr lang="en-US" sz="1200" dirty="0">
                <a:latin typeface="Arial Narrow" panose="020B0606020202030204" pitchFamily="34" charset="0"/>
              </a:rPr>
              <a:t>LT &amp; Style</a:t>
            </a:r>
          </a:p>
        </p:txBody>
      </p:sp>
      <p:sp>
        <p:nvSpPr>
          <p:cNvPr id="4" name="TextBox 3">
            <a:extLst>
              <a:ext uri="{FF2B5EF4-FFF2-40B4-BE49-F238E27FC236}">
                <a16:creationId xmlns:a16="http://schemas.microsoft.com/office/drawing/2014/main" id="{9EDBA8C2-8B41-F7F3-9A20-8B6420951925}"/>
              </a:ext>
            </a:extLst>
          </p:cNvPr>
          <p:cNvSpPr txBox="1"/>
          <p:nvPr/>
        </p:nvSpPr>
        <p:spPr>
          <a:xfrm>
            <a:off x="4394363" y="5592837"/>
            <a:ext cx="1242743" cy="369332"/>
          </a:xfrm>
          <a:prstGeom prst="rect">
            <a:avLst/>
          </a:prstGeom>
          <a:noFill/>
        </p:spPr>
        <p:txBody>
          <a:bodyPr wrap="square" rtlCol="0">
            <a:spAutoFit/>
          </a:bodyPr>
          <a:lstStyle/>
          <a:p>
            <a:r>
              <a:rPr lang="en-US" dirty="0">
                <a:solidFill>
                  <a:srgbClr val="C00000"/>
                </a:solidFill>
              </a:rPr>
              <a:t>Audience</a:t>
            </a:r>
          </a:p>
        </p:txBody>
      </p:sp>
      <p:sp>
        <p:nvSpPr>
          <p:cNvPr id="5" name="TextBox 4">
            <a:extLst>
              <a:ext uri="{FF2B5EF4-FFF2-40B4-BE49-F238E27FC236}">
                <a16:creationId xmlns:a16="http://schemas.microsoft.com/office/drawing/2014/main" id="{BB043646-1638-514C-E2AF-5B64EEBFDCF4}"/>
              </a:ext>
            </a:extLst>
          </p:cNvPr>
          <p:cNvSpPr txBox="1"/>
          <p:nvPr/>
        </p:nvSpPr>
        <p:spPr>
          <a:xfrm>
            <a:off x="6032313" y="4705342"/>
            <a:ext cx="1445623" cy="369332"/>
          </a:xfrm>
          <a:prstGeom prst="rect">
            <a:avLst/>
          </a:prstGeom>
          <a:noFill/>
        </p:spPr>
        <p:txBody>
          <a:bodyPr wrap="square" rtlCol="0">
            <a:spAutoFit/>
          </a:bodyPr>
          <a:lstStyle/>
          <a:p>
            <a:r>
              <a:rPr lang="en-US" dirty="0">
                <a:solidFill>
                  <a:srgbClr val="C00000"/>
                </a:solidFill>
              </a:rPr>
              <a:t>Coach seats</a:t>
            </a:r>
          </a:p>
        </p:txBody>
      </p:sp>
      <p:sp>
        <p:nvSpPr>
          <p:cNvPr id="6" name="TextBox 5">
            <a:extLst>
              <a:ext uri="{FF2B5EF4-FFF2-40B4-BE49-F238E27FC236}">
                <a16:creationId xmlns:a16="http://schemas.microsoft.com/office/drawing/2014/main" id="{7083ACFA-745C-1A2F-65E5-378644CF87AF}"/>
              </a:ext>
            </a:extLst>
          </p:cNvPr>
          <p:cNvSpPr txBox="1"/>
          <p:nvPr/>
        </p:nvSpPr>
        <p:spPr>
          <a:xfrm>
            <a:off x="3983216" y="577672"/>
            <a:ext cx="1075288" cy="369332"/>
          </a:xfrm>
          <a:prstGeom prst="rect">
            <a:avLst/>
          </a:prstGeom>
          <a:noFill/>
        </p:spPr>
        <p:txBody>
          <a:bodyPr wrap="square" rtlCol="0">
            <a:spAutoFit/>
          </a:bodyPr>
          <a:lstStyle/>
          <a:p>
            <a:r>
              <a:rPr lang="en-US" dirty="0">
                <a:solidFill>
                  <a:srgbClr val="C00000"/>
                </a:solidFill>
              </a:rPr>
              <a:t>School A</a:t>
            </a:r>
          </a:p>
        </p:txBody>
      </p:sp>
      <p:sp>
        <p:nvSpPr>
          <p:cNvPr id="7" name="TextBox 6">
            <a:extLst>
              <a:ext uri="{FF2B5EF4-FFF2-40B4-BE49-F238E27FC236}">
                <a16:creationId xmlns:a16="http://schemas.microsoft.com/office/drawing/2014/main" id="{6D68FEDF-4828-731A-46A7-05D32DC9F692}"/>
              </a:ext>
            </a:extLst>
          </p:cNvPr>
          <p:cNvSpPr txBox="1"/>
          <p:nvPr/>
        </p:nvSpPr>
        <p:spPr>
          <a:xfrm>
            <a:off x="5213412" y="604218"/>
            <a:ext cx="1075288" cy="369332"/>
          </a:xfrm>
          <a:prstGeom prst="rect">
            <a:avLst/>
          </a:prstGeom>
          <a:noFill/>
        </p:spPr>
        <p:txBody>
          <a:bodyPr wrap="square" rtlCol="0">
            <a:spAutoFit/>
          </a:bodyPr>
          <a:lstStyle/>
          <a:p>
            <a:r>
              <a:rPr lang="en-US" dirty="0">
                <a:solidFill>
                  <a:srgbClr val="C00000"/>
                </a:solidFill>
              </a:rPr>
              <a:t>School B</a:t>
            </a:r>
          </a:p>
        </p:txBody>
      </p:sp>
      <p:cxnSp>
        <p:nvCxnSpPr>
          <p:cNvPr id="9" name="Straight Connector 8">
            <a:extLst>
              <a:ext uri="{FF2B5EF4-FFF2-40B4-BE49-F238E27FC236}">
                <a16:creationId xmlns:a16="http://schemas.microsoft.com/office/drawing/2014/main" id="{4731246B-A57B-41B9-DD0C-279FC5813557}"/>
              </a:ext>
            </a:extLst>
          </p:cNvPr>
          <p:cNvCxnSpPr/>
          <p:nvPr/>
        </p:nvCxnSpPr>
        <p:spPr>
          <a:xfrm>
            <a:off x="9163274" y="100012"/>
            <a:ext cx="0" cy="6471269"/>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B3343BB-7B9C-3E65-8EC8-0B2403130A23}"/>
              </a:ext>
            </a:extLst>
          </p:cNvPr>
          <p:cNvSpPr txBox="1"/>
          <p:nvPr/>
        </p:nvSpPr>
        <p:spPr>
          <a:xfrm>
            <a:off x="6993301"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2" name="TextBox 11">
            <a:extLst>
              <a:ext uri="{FF2B5EF4-FFF2-40B4-BE49-F238E27FC236}">
                <a16:creationId xmlns:a16="http://schemas.microsoft.com/office/drawing/2014/main" id="{37F443CC-BECE-1C6C-D617-D8FD2B39AA1F}"/>
              </a:ext>
            </a:extLst>
          </p:cNvPr>
          <p:cNvSpPr txBox="1"/>
          <p:nvPr/>
        </p:nvSpPr>
        <p:spPr>
          <a:xfrm>
            <a:off x="6125673"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3" name="TextBox 12">
            <a:extLst>
              <a:ext uri="{FF2B5EF4-FFF2-40B4-BE49-F238E27FC236}">
                <a16:creationId xmlns:a16="http://schemas.microsoft.com/office/drawing/2014/main" id="{B60ACB43-0A98-CE97-9D52-B270F23DF06A}"/>
              </a:ext>
            </a:extLst>
          </p:cNvPr>
          <p:cNvSpPr txBox="1"/>
          <p:nvPr/>
        </p:nvSpPr>
        <p:spPr>
          <a:xfrm>
            <a:off x="9021636" y="3890437"/>
            <a:ext cx="193718" cy="612183"/>
          </a:xfrm>
          <a:prstGeom prst="rect">
            <a:avLst/>
          </a:prstGeom>
          <a:solidFill>
            <a:schemeClr val="bg1"/>
          </a:solidFill>
        </p:spPr>
        <p:txBody>
          <a:bodyPr wrap="square" rtlCol="0">
            <a:spAutoFit/>
          </a:bodyPr>
          <a:lstStyle/>
          <a:p>
            <a:endParaRPr lang="en-US" dirty="0"/>
          </a:p>
        </p:txBody>
      </p:sp>
      <p:cxnSp>
        <p:nvCxnSpPr>
          <p:cNvPr id="15" name="Straight Connector 14">
            <a:extLst>
              <a:ext uri="{FF2B5EF4-FFF2-40B4-BE49-F238E27FC236}">
                <a16:creationId xmlns:a16="http://schemas.microsoft.com/office/drawing/2014/main" id="{8FC4E1B9-89CE-2307-56C7-7B5A50C03769}"/>
              </a:ext>
            </a:extLst>
          </p:cNvPr>
          <p:cNvCxnSpPr>
            <a:cxnSpLocks/>
          </p:cNvCxnSpPr>
          <p:nvPr/>
        </p:nvCxnSpPr>
        <p:spPr>
          <a:xfrm>
            <a:off x="9151081" y="4529742"/>
            <a:ext cx="114442" cy="544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655B0C-7F64-C59B-64A3-D1E56D75481A}"/>
              </a:ext>
            </a:extLst>
          </p:cNvPr>
          <p:cNvCxnSpPr/>
          <p:nvPr/>
        </p:nvCxnSpPr>
        <p:spPr>
          <a:xfrm>
            <a:off x="10358923" y="162732"/>
            <a:ext cx="0" cy="640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9593477-D3C4-C9A7-7372-991EBFC46090}"/>
              </a:ext>
            </a:extLst>
          </p:cNvPr>
          <p:cNvCxnSpPr/>
          <p:nvPr/>
        </p:nvCxnSpPr>
        <p:spPr>
          <a:xfrm>
            <a:off x="9782902" y="162732"/>
            <a:ext cx="0" cy="640854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28" name="Picture 4" descr="Free Suv Cliparts, Download Free Suv Cliparts png images, Free ClipArts on  Clipart Library">
            <a:extLst>
              <a:ext uri="{FF2B5EF4-FFF2-40B4-BE49-F238E27FC236}">
                <a16:creationId xmlns:a16="http://schemas.microsoft.com/office/drawing/2014/main" id="{BBD84A49-B2C3-7F4A-4609-A3CD41949D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012772" y="3507230"/>
            <a:ext cx="1000611" cy="6574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93C219D-6F0B-E2BF-E95A-9F99F8A2BD17}"/>
              </a:ext>
            </a:extLst>
          </p:cNvPr>
          <p:cNvGrpSpPr/>
          <p:nvPr/>
        </p:nvGrpSpPr>
        <p:grpSpPr>
          <a:xfrm>
            <a:off x="8387045" y="783212"/>
            <a:ext cx="847440" cy="3399120"/>
            <a:chOff x="8148515" y="783212"/>
            <a:chExt cx="847440" cy="339912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215D6528-F2D5-64A1-0AEC-C890B98F6D62}"/>
                    </a:ext>
                  </a:extLst>
                </p14:cNvPr>
                <p14:cNvContentPartPr/>
                <p14:nvPr/>
              </p14:nvContentPartPr>
              <p14:xfrm>
                <a:off x="8163995" y="900572"/>
                <a:ext cx="831960" cy="3281760"/>
              </p14:xfrm>
            </p:contentPart>
          </mc:Choice>
          <mc:Fallback xmlns="">
            <p:pic>
              <p:nvPicPr>
                <p:cNvPr id="25" name="Ink 24">
                  <a:extLst>
                    <a:ext uri="{FF2B5EF4-FFF2-40B4-BE49-F238E27FC236}">
                      <a16:creationId xmlns:a16="http://schemas.microsoft.com/office/drawing/2014/main" id="{215D6528-F2D5-64A1-0AEC-C890B98F6D62}"/>
                    </a:ext>
                  </a:extLst>
                </p:cNvPr>
                <p:cNvPicPr/>
                <p:nvPr/>
              </p:nvPicPr>
              <p:blipFill>
                <a:blip r:embed="rId5"/>
                <a:stretch>
                  <a:fillRect/>
                </a:stretch>
              </p:blipFill>
              <p:spPr>
                <a:xfrm>
                  <a:off x="8149595" y="886174"/>
                  <a:ext cx="860040" cy="3309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7EA8BF42-CFD7-0664-81C8-1988041CDB06}"/>
                    </a:ext>
                  </a:extLst>
                </p14:cNvPr>
                <p14:cNvContentPartPr/>
                <p14:nvPr/>
              </p14:nvContentPartPr>
              <p14:xfrm>
                <a:off x="8148515" y="900932"/>
                <a:ext cx="81360" cy="160560"/>
              </p14:xfrm>
            </p:contentPart>
          </mc:Choice>
          <mc:Fallback xmlns="">
            <p:pic>
              <p:nvPicPr>
                <p:cNvPr id="26" name="Ink 25">
                  <a:extLst>
                    <a:ext uri="{FF2B5EF4-FFF2-40B4-BE49-F238E27FC236}">
                      <a16:creationId xmlns:a16="http://schemas.microsoft.com/office/drawing/2014/main" id="{7EA8BF42-CFD7-0664-81C8-1988041CDB06}"/>
                    </a:ext>
                  </a:extLst>
                </p:cNvPr>
                <p:cNvPicPr/>
                <p:nvPr/>
              </p:nvPicPr>
              <p:blipFill>
                <a:blip r:embed="rId7"/>
                <a:stretch>
                  <a:fillRect/>
                </a:stretch>
              </p:blipFill>
              <p:spPr>
                <a:xfrm>
                  <a:off x="8134051" y="886564"/>
                  <a:ext cx="109565" cy="1885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B015BB7C-2229-2C35-E656-DB8E1BB8BE29}"/>
                    </a:ext>
                  </a:extLst>
                </p14:cNvPr>
                <p14:cNvContentPartPr/>
                <p14:nvPr/>
              </p14:nvContentPartPr>
              <p14:xfrm>
                <a:off x="8162195" y="783212"/>
                <a:ext cx="192960" cy="77400"/>
              </p14:xfrm>
            </p:contentPart>
          </mc:Choice>
          <mc:Fallback xmlns="">
            <p:pic>
              <p:nvPicPr>
                <p:cNvPr id="27" name="Ink 26">
                  <a:extLst>
                    <a:ext uri="{FF2B5EF4-FFF2-40B4-BE49-F238E27FC236}">
                      <a16:creationId xmlns:a16="http://schemas.microsoft.com/office/drawing/2014/main" id="{B015BB7C-2229-2C35-E656-DB8E1BB8BE29}"/>
                    </a:ext>
                  </a:extLst>
                </p:cNvPr>
                <p:cNvPicPr/>
                <p:nvPr/>
              </p:nvPicPr>
              <p:blipFill>
                <a:blip r:embed="rId9"/>
                <a:stretch>
                  <a:fillRect/>
                </a:stretch>
              </p:blipFill>
              <p:spPr>
                <a:xfrm>
                  <a:off x="8147768" y="768812"/>
                  <a:ext cx="221092"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903681EC-41C7-2B05-D8B3-52127E0153DB}"/>
                  </a:ext>
                </a:extLst>
              </p14:cNvPr>
              <p14:cNvContentPartPr/>
              <p14:nvPr/>
            </p14:nvContentPartPr>
            <p14:xfrm>
              <a:off x="13178075" y="1315292"/>
              <a:ext cx="360" cy="2520"/>
            </p14:xfrm>
          </p:contentPart>
        </mc:Choice>
        <mc:Fallback xmlns="">
          <p:pic>
            <p:nvPicPr>
              <p:cNvPr id="29" name="Ink 28">
                <a:extLst>
                  <a:ext uri="{FF2B5EF4-FFF2-40B4-BE49-F238E27FC236}">
                    <a16:creationId xmlns:a16="http://schemas.microsoft.com/office/drawing/2014/main" id="{903681EC-41C7-2B05-D8B3-52127E0153DB}"/>
                  </a:ext>
                </a:extLst>
              </p:cNvPr>
              <p:cNvPicPr/>
              <p:nvPr/>
            </p:nvPicPr>
            <p:blipFill>
              <a:blip r:embed="rId11"/>
              <a:stretch>
                <a:fillRect/>
              </a:stretch>
            </p:blipFill>
            <p:spPr>
              <a:xfrm>
                <a:off x="13169075" y="1306292"/>
                <a:ext cx="18000" cy="20160"/>
              </a:xfrm>
              <a:prstGeom prst="rect">
                <a:avLst/>
              </a:prstGeom>
            </p:spPr>
          </p:pic>
        </mc:Fallback>
      </mc:AlternateContent>
      <p:cxnSp>
        <p:nvCxnSpPr>
          <p:cNvPr id="34" name="Straight Connector 33">
            <a:extLst>
              <a:ext uri="{FF2B5EF4-FFF2-40B4-BE49-F238E27FC236}">
                <a16:creationId xmlns:a16="http://schemas.microsoft.com/office/drawing/2014/main" id="{2DF27960-183B-1FE1-650D-7CEFD2082494}"/>
              </a:ext>
            </a:extLst>
          </p:cNvPr>
          <p:cNvCxnSpPr/>
          <p:nvPr/>
        </p:nvCxnSpPr>
        <p:spPr>
          <a:xfrm>
            <a:off x="2180542" y="4637312"/>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5AAD08F3-3C26-95EE-EA78-AB68F281299C}"/>
              </a:ext>
            </a:extLst>
          </p:cNvPr>
          <p:cNvCxnSpPr/>
          <p:nvPr/>
        </p:nvCxnSpPr>
        <p:spPr>
          <a:xfrm>
            <a:off x="2180542" y="4731726"/>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9C01A6FF-79F6-700C-FBB5-DBBFB764F29D}"/>
              </a:ext>
            </a:extLst>
          </p:cNvPr>
          <p:cNvCxnSpPr/>
          <p:nvPr/>
        </p:nvCxnSpPr>
        <p:spPr>
          <a:xfrm>
            <a:off x="2180542" y="4808298"/>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43831EFE-1AF6-DF52-61AE-7673D3B1F68C}"/>
              </a:ext>
            </a:extLst>
          </p:cNvPr>
          <p:cNvCxnSpPr/>
          <p:nvPr/>
        </p:nvCxnSpPr>
        <p:spPr>
          <a:xfrm>
            <a:off x="2180542" y="4902711"/>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018C7B4-7107-6249-42B3-CBD392C65303}"/>
              </a:ext>
            </a:extLst>
          </p:cNvPr>
          <p:cNvCxnSpPr/>
          <p:nvPr/>
        </p:nvCxnSpPr>
        <p:spPr>
          <a:xfrm>
            <a:off x="2180542" y="4985973"/>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2905CFDF-CD98-406D-7189-CF1D1340FC48}"/>
              </a:ext>
            </a:extLst>
          </p:cNvPr>
          <p:cNvCxnSpPr/>
          <p:nvPr/>
        </p:nvCxnSpPr>
        <p:spPr>
          <a:xfrm>
            <a:off x="2180542" y="5080387"/>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DF8125D3-F048-7DF1-7DB8-FAE5734AFC35}"/>
              </a:ext>
            </a:extLst>
          </p:cNvPr>
          <p:cNvCxnSpPr/>
          <p:nvPr/>
        </p:nvCxnSpPr>
        <p:spPr>
          <a:xfrm>
            <a:off x="2180542" y="5156959"/>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9D3F305F-6491-4EE1-FB82-C2FDF7309ADD}"/>
              </a:ext>
            </a:extLst>
          </p:cNvPr>
          <p:cNvCxnSpPr/>
          <p:nvPr/>
        </p:nvCxnSpPr>
        <p:spPr>
          <a:xfrm>
            <a:off x="2180542" y="5251372"/>
            <a:ext cx="351067" cy="0"/>
          </a:xfrm>
          <a:prstGeom prst="line">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6331DF3C-5172-D1AC-FC3A-DF3BD37A96A6}"/>
              </a:ext>
            </a:extLst>
          </p:cNvPr>
          <p:cNvSpPr/>
          <p:nvPr/>
        </p:nvSpPr>
        <p:spPr>
          <a:xfrm>
            <a:off x="1674855" y="5516502"/>
            <a:ext cx="274709" cy="5531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E5D4C4C-021E-128E-84C0-5F0A86FE0838}"/>
              </a:ext>
            </a:extLst>
          </p:cNvPr>
          <p:cNvSpPr/>
          <p:nvPr/>
        </p:nvSpPr>
        <p:spPr>
          <a:xfrm>
            <a:off x="1590456" y="5873832"/>
            <a:ext cx="45719" cy="111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EA1F1A4-C6A8-E7FC-9C1C-CB97044A1303}"/>
              </a:ext>
            </a:extLst>
          </p:cNvPr>
          <p:cNvSpPr/>
          <p:nvPr/>
        </p:nvSpPr>
        <p:spPr>
          <a:xfrm>
            <a:off x="1586189" y="5622051"/>
            <a:ext cx="45719" cy="111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D98F419-4E28-92C2-3737-4906F764673C}"/>
              </a:ext>
            </a:extLst>
          </p:cNvPr>
          <p:cNvSpPr txBox="1"/>
          <p:nvPr/>
        </p:nvSpPr>
        <p:spPr>
          <a:xfrm>
            <a:off x="624982" y="4141397"/>
            <a:ext cx="1567675" cy="707886"/>
          </a:xfrm>
          <a:prstGeom prst="rect">
            <a:avLst/>
          </a:prstGeom>
          <a:noFill/>
        </p:spPr>
        <p:txBody>
          <a:bodyPr wrap="square" rtlCol="0">
            <a:spAutoFit/>
          </a:bodyPr>
          <a:lstStyle/>
          <a:p>
            <a:r>
              <a:rPr lang="en-US" sz="2000" dirty="0">
                <a:solidFill>
                  <a:srgbClr val="7030A0"/>
                </a:solidFill>
                <a:latin typeface="Gill Sans MT" panose="020B0502020104020203" pitchFamily="34" charset="0"/>
              </a:rPr>
              <a:t>Spontaneous 2</a:t>
            </a:r>
            <a:r>
              <a:rPr lang="en-US" sz="2000" baseline="30000" dirty="0">
                <a:solidFill>
                  <a:srgbClr val="7030A0"/>
                </a:solidFill>
                <a:latin typeface="Gill Sans MT" panose="020B0502020104020203" pitchFamily="34" charset="0"/>
              </a:rPr>
              <a:t>nd</a:t>
            </a:r>
            <a:r>
              <a:rPr lang="en-US" sz="2000" dirty="0">
                <a:solidFill>
                  <a:srgbClr val="7030A0"/>
                </a:solidFill>
                <a:latin typeface="Gill Sans MT" panose="020B0502020104020203" pitchFamily="34" charset="0"/>
              </a:rPr>
              <a:t> floor</a:t>
            </a:r>
          </a:p>
        </p:txBody>
      </p:sp>
      <p:sp>
        <p:nvSpPr>
          <p:cNvPr id="52" name="Rectangle 51">
            <a:extLst>
              <a:ext uri="{FF2B5EF4-FFF2-40B4-BE49-F238E27FC236}">
                <a16:creationId xmlns:a16="http://schemas.microsoft.com/office/drawing/2014/main" id="{312278BD-E54C-66D8-46D4-BE452C92BDAB}"/>
              </a:ext>
            </a:extLst>
          </p:cNvPr>
          <p:cNvSpPr/>
          <p:nvPr/>
        </p:nvSpPr>
        <p:spPr>
          <a:xfrm>
            <a:off x="709176" y="4846068"/>
            <a:ext cx="376709" cy="621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H</a:t>
            </a:r>
          </a:p>
        </p:txBody>
      </p:sp>
      <p:sp>
        <p:nvSpPr>
          <p:cNvPr id="54" name="Rectangle 53">
            <a:extLst>
              <a:ext uri="{FF2B5EF4-FFF2-40B4-BE49-F238E27FC236}">
                <a16:creationId xmlns:a16="http://schemas.microsoft.com/office/drawing/2014/main" id="{85773D03-1274-01D4-EE12-9D0E2B9E4198}"/>
              </a:ext>
            </a:extLst>
          </p:cNvPr>
          <p:cNvSpPr/>
          <p:nvPr/>
        </p:nvSpPr>
        <p:spPr>
          <a:xfrm>
            <a:off x="715756" y="5721546"/>
            <a:ext cx="376709" cy="621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C</a:t>
            </a:r>
          </a:p>
        </p:txBody>
      </p:sp>
      <p:pic>
        <p:nvPicPr>
          <p:cNvPr id="8" name="Picture 2" descr="9,680 Yard Sign Illustrations &amp; Clip Art - iStock">
            <a:extLst>
              <a:ext uri="{FF2B5EF4-FFF2-40B4-BE49-F238E27FC236}">
                <a16:creationId xmlns:a16="http://schemas.microsoft.com/office/drawing/2014/main" id="{689010AE-D0D3-CB50-9668-A90E1344A3F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967" b="90850" l="9967" r="89869">
                        <a14:foregroundMark x1="26634" y1="90850" x2="26634" y2="90850"/>
                        <a14:foregroundMark x1="29412" y1="90523" x2="29412" y2="90523"/>
                        <a14:foregroundMark x1="75980" y1="90359" x2="75980" y2="90359"/>
                        <a14:foregroundMark x1="74346" y1="11765" x2="74346" y2="11765"/>
                        <a14:foregroundMark x1="27124" y1="11438" x2="27124" y2="11438"/>
                      </a14:backgroundRemoval>
                    </a14:imgEffect>
                  </a14:imgLayer>
                </a14:imgProps>
              </a:ext>
              <a:ext uri="{28A0092B-C50C-407E-A947-70E740481C1C}">
                <a14:useLocalDpi xmlns:a14="http://schemas.microsoft.com/office/drawing/2010/main" val="0"/>
              </a:ext>
            </a:extLst>
          </a:blip>
          <a:srcRect/>
          <a:stretch>
            <a:fillRect/>
          </a:stretch>
        </p:blipFill>
        <p:spPr bwMode="auto">
          <a:xfrm>
            <a:off x="10203631" y="2502013"/>
            <a:ext cx="1363755" cy="13637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BC60629-F507-1FD4-45B8-DDE69F19E94F}"/>
              </a:ext>
            </a:extLst>
          </p:cNvPr>
          <p:cNvSpPr/>
          <p:nvPr/>
        </p:nvSpPr>
        <p:spPr>
          <a:xfrm>
            <a:off x="10393642" y="2675965"/>
            <a:ext cx="979050" cy="645459"/>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9D516F-BAFF-7771-6FAB-D8FE29939A2C}"/>
              </a:ext>
            </a:extLst>
          </p:cNvPr>
          <p:cNvSpPr txBox="1"/>
          <p:nvPr/>
        </p:nvSpPr>
        <p:spPr>
          <a:xfrm>
            <a:off x="10343436" y="2675965"/>
            <a:ext cx="1001562" cy="646331"/>
          </a:xfrm>
          <a:prstGeom prst="rect">
            <a:avLst/>
          </a:prstGeom>
          <a:solidFill>
            <a:srgbClr val="C00000"/>
          </a:solidFill>
          <a:ln>
            <a:noFill/>
          </a:ln>
        </p:spPr>
        <p:txBody>
          <a:bodyPr wrap="square" rtlCol="0">
            <a:spAutoFit/>
          </a:bodyPr>
          <a:lstStyle/>
          <a:p>
            <a:pPr algn="ctr"/>
            <a:r>
              <a:rPr lang="en-US" dirty="0">
                <a:solidFill>
                  <a:schemeClr val="bg1"/>
                </a:solidFill>
              </a:rPr>
              <a:t>P1 D2/3</a:t>
            </a:r>
          </a:p>
          <a:p>
            <a:pPr algn="ctr"/>
            <a:r>
              <a:rPr lang="en-US" dirty="0">
                <a:solidFill>
                  <a:schemeClr val="bg1"/>
                </a:solidFill>
              </a:rPr>
              <a:t>Drop Off</a:t>
            </a:r>
          </a:p>
        </p:txBody>
      </p:sp>
      <p:sp>
        <p:nvSpPr>
          <p:cNvPr id="16" name="Speech Bubble: Oval 15">
            <a:extLst>
              <a:ext uri="{FF2B5EF4-FFF2-40B4-BE49-F238E27FC236}">
                <a16:creationId xmlns:a16="http://schemas.microsoft.com/office/drawing/2014/main" id="{A7BDF796-D753-58F3-CF1C-A31725C11D61}"/>
              </a:ext>
            </a:extLst>
          </p:cNvPr>
          <p:cNvSpPr/>
          <p:nvPr/>
        </p:nvSpPr>
        <p:spPr>
          <a:xfrm>
            <a:off x="5849883" y="1425452"/>
            <a:ext cx="1663587" cy="945505"/>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Team, are you ready?</a:t>
            </a:r>
          </a:p>
        </p:txBody>
      </p:sp>
      <p:sp>
        <p:nvSpPr>
          <p:cNvPr id="17" name="TextBox 16">
            <a:extLst>
              <a:ext uri="{FF2B5EF4-FFF2-40B4-BE49-F238E27FC236}">
                <a16:creationId xmlns:a16="http://schemas.microsoft.com/office/drawing/2014/main" id="{CA86BCE3-E1F4-DADB-4D15-C1D041C757DA}"/>
              </a:ext>
            </a:extLst>
          </p:cNvPr>
          <p:cNvSpPr txBox="1"/>
          <p:nvPr/>
        </p:nvSpPr>
        <p:spPr>
          <a:xfrm>
            <a:off x="3581586" y="1366406"/>
            <a:ext cx="5121545" cy="5144948"/>
          </a:xfrm>
          <a:prstGeom prst="rect">
            <a:avLst/>
          </a:prstGeom>
          <a:solidFill>
            <a:schemeClr val="bg1"/>
          </a:solidFill>
        </p:spPr>
        <p:txBody>
          <a:bodyPr wrap="square" rtlCol="0">
            <a:spAutoFit/>
          </a:bodyPr>
          <a:lstStyle/>
          <a:p>
            <a:endParaRPr lang="en-US" dirty="0"/>
          </a:p>
        </p:txBody>
      </p:sp>
      <p:cxnSp>
        <p:nvCxnSpPr>
          <p:cNvPr id="20" name="Connector: Curved 19">
            <a:extLst>
              <a:ext uri="{FF2B5EF4-FFF2-40B4-BE49-F238E27FC236}">
                <a16:creationId xmlns:a16="http://schemas.microsoft.com/office/drawing/2014/main" id="{FBD847A3-313E-2046-6A3C-654AA3E754FC}"/>
              </a:ext>
            </a:extLst>
          </p:cNvPr>
          <p:cNvCxnSpPr>
            <a:cxnSpLocks/>
          </p:cNvCxnSpPr>
          <p:nvPr/>
        </p:nvCxnSpPr>
        <p:spPr>
          <a:xfrm rot="10800000" flipV="1">
            <a:off x="2627167" y="528733"/>
            <a:ext cx="1287626" cy="945504"/>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0015BD84-4803-27AF-694F-F7D3445DCF56}"/>
              </a:ext>
            </a:extLst>
          </p:cNvPr>
          <p:cNvSpPr/>
          <p:nvPr/>
        </p:nvSpPr>
        <p:spPr>
          <a:xfrm>
            <a:off x="1045354" y="1755435"/>
            <a:ext cx="1344029" cy="4087303"/>
          </a:xfrm>
          <a:custGeom>
            <a:avLst/>
            <a:gdLst>
              <a:gd name="connsiteX0" fmla="*/ 0 w 1311215"/>
              <a:gd name="connsiteY0" fmla="*/ 0 h 4097847"/>
              <a:gd name="connsiteX1" fmla="*/ 28754 w 1311215"/>
              <a:gd name="connsiteY1" fmla="*/ 327804 h 4097847"/>
              <a:gd name="connsiteX2" fmla="*/ 69011 w 1311215"/>
              <a:gd name="connsiteY2" fmla="*/ 494582 h 4097847"/>
              <a:gd name="connsiteX3" fmla="*/ 86264 w 1311215"/>
              <a:gd name="connsiteY3" fmla="*/ 569344 h 4097847"/>
              <a:gd name="connsiteX4" fmla="*/ 92015 w 1311215"/>
              <a:gd name="connsiteY4" fmla="*/ 649857 h 4097847"/>
              <a:gd name="connsiteX5" fmla="*/ 97766 w 1311215"/>
              <a:gd name="connsiteY5" fmla="*/ 713117 h 4097847"/>
              <a:gd name="connsiteX6" fmla="*/ 92015 w 1311215"/>
              <a:gd name="connsiteY6" fmla="*/ 885646 h 4097847"/>
              <a:gd name="connsiteX7" fmla="*/ 103517 w 1311215"/>
              <a:gd name="connsiteY7" fmla="*/ 1098431 h 4097847"/>
              <a:gd name="connsiteX8" fmla="*/ 115019 w 1311215"/>
              <a:gd name="connsiteY8" fmla="*/ 1173193 h 4097847"/>
              <a:gd name="connsiteX9" fmla="*/ 132271 w 1311215"/>
              <a:gd name="connsiteY9" fmla="*/ 1397480 h 4097847"/>
              <a:gd name="connsiteX10" fmla="*/ 166777 w 1311215"/>
              <a:gd name="connsiteY10" fmla="*/ 1552755 h 4097847"/>
              <a:gd name="connsiteX11" fmla="*/ 253041 w 1311215"/>
              <a:gd name="connsiteY11" fmla="*/ 1742536 h 4097847"/>
              <a:gd name="connsiteX12" fmla="*/ 322053 w 1311215"/>
              <a:gd name="connsiteY12" fmla="*/ 1811548 h 4097847"/>
              <a:gd name="connsiteX13" fmla="*/ 488830 w 1311215"/>
              <a:gd name="connsiteY13" fmla="*/ 1920816 h 4097847"/>
              <a:gd name="connsiteX14" fmla="*/ 713117 w 1311215"/>
              <a:gd name="connsiteY14" fmla="*/ 1995578 h 4097847"/>
              <a:gd name="connsiteX15" fmla="*/ 845388 w 1311215"/>
              <a:gd name="connsiteY15" fmla="*/ 2047336 h 4097847"/>
              <a:gd name="connsiteX16" fmla="*/ 897147 w 1311215"/>
              <a:gd name="connsiteY16" fmla="*/ 2081842 h 4097847"/>
              <a:gd name="connsiteX17" fmla="*/ 937404 w 1311215"/>
              <a:gd name="connsiteY17" fmla="*/ 2139351 h 4097847"/>
              <a:gd name="connsiteX18" fmla="*/ 954656 w 1311215"/>
              <a:gd name="connsiteY18" fmla="*/ 2179608 h 4097847"/>
              <a:gd name="connsiteX19" fmla="*/ 1029419 w 1311215"/>
              <a:gd name="connsiteY19" fmla="*/ 2294627 h 4097847"/>
              <a:gd name="connsiteX20" fmla="*/ 1058173 w 1311215"/>
              <a:gd name="connsiteY20" fmla="*/ 2352136 h 4097847"/>
              <a:gd name="connsiteX21" fmla="*/ 1081177 w 1311215"/>
              <a:gd name="connsiteY21" fmla="*/ 2415397 h 4097847"/>
              <a:gd name="connsiteX22" fmla="*/ 1104181 w 1311215"/>
              <a:gd name="connsiteY22" fmla="*/ 2449902 h 4097847"/>
              <a:gd name="connsiteX23" fmla="*/ 1115683 w 1311215"/>
              <a:gd name="connsiteY23" fmla="*/ 2472906 h 4097847"/>
              <a:gd name="connsiteX24" fmla="*/ 1155939 w 1311215"/>
              <a:gd name="connsiteY24" fmla="*/ 2524665 h 4097847"/>
              <a:gd name="connsiteX25" fmla="*/ 1178943 w 1311215"/>
              <a:gd name="connsiteY25" fmla="*/ 2553419 h 4097847"/>
              <a:gd name="connsiteX26" fmla="*/ 1201947 w 1311215"/>
              <a:gd name="connsiteY26" fmla="*/ 2599427 h 4097847"/>
              <a:gd name="connsiteX27" fmla="*/ 1219200 w 1311215"/>
              <a:gd name="connsiteY27" fmla="*/ 2668438 h 4097847"/>
              <a:gd name="connsiteX28" fmla="*/ 1259456 w 1311215"/>
              <a:gd name="connsiteY28" fmla="*/ 2760453 h 4097847"/>
              <a:gd name="connsiteX29" fmla="*/ 1265207 w 1311215"/>
              <a:gd name="connsiteY29" fmla="*/ 2789208 h 4097847"/>
              <a:gd name="connsiteX30" fmla="*/ 1270958 w 1311215"/>
              <a:gd name="connsiteY30" fmla="*/ 2806461 h 4097847"/>
              <a:gd name="connsiteX31" fmla="*/ 1282460 w 1311215"/>
              <a:gd name="connsiteY31" fmla="*/ 2955985 h 4097847"/>
              <a:gd name="connsiteX32" fmla="*/ 1282460 w 1311215"/>
              <a:gd name="connsiteY32" fmla="*/ 3496574 h 4097847"/>
              <a:gd name="connsiteX33" fmla="*/ 1288211 w 1311215"/>
              <a:gd name="connsiteY33" fmla="*/ 3542582 h 4097847"/>
              <a:gd name="connsiteX34" fmla="*/ 1305464 w 1311215"/>
              <a:gd name="connsiteY34" fmla="*/ 3646099 h 4097847"/>
              <a:gd name="connsiteX35" fmla="*/ 1305464 w 1311215"/>
              <a:gd name="connsiteY35" fmla="*/ 3841631 h 4097847"/>
              <a:gd name="connsiteX36" fmla="*/ 1311215 w 1311215"/>
              <a:gd name="connsiteY36" fmla="*/ 3858883 h 4097847"/>
              <a:gd name="connsiteX37" fmla="*/ 1305464 w 1311215"/>
              <a:gd name="connsiteY37" fmla="*/ 3939397 h 4097847"/>
              <a:gd name="connsiteX38" fmla="*/ 1288211 w 1311215"/>
              <a:gd name="connsiteY38" fmla="*/ 3968151 h 4097847"/>
              <a:gd name="connsiteX39" fmla="*/ 1253705 w 1311215"/>
              <a:gd name="connsiteY39" fmla="*/ 4014159 h 4097847"/>
              <a:gd name="connsiteX40" fmla="*/ 1236453 w 1311215"/>
              <a:gd name="connsiteY40" fmla="*/ 4037163 h 4097847"/>
              <a:gd name="connsiteX41" fmla="*/ 1213449 w 1311215"/>
              <a:gd name="connsiteY41" fmla="*/ 4048665 h 4097847"/>
              <a:gd name="connsiteX42" fmla="*/ 1190445 w 1311215"/>
              <a:gd name="connsiteY42" fmla="*/ 4071668 h 4097847"/>
              <a:gd name="connsiteX43" fmla="*/ 1150188 w 1311215"/>
              <a:gd name="connsiteY43" fmla="*/ 4083170 h 4097847"/>
              <a:gd name="connsiteX44" fmla="*/ 1075426 w 1311215"/>
              <a:gd name="connsiteY44" fmla="*/ 4088921 h 4097847"/>
              <a:gd name="connsiteX45" fmla="*/ 1040920 w 1311215"/>
              <a:gd name="connsiteY45" fmla="*/ 4065917 h 409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11215" h="4097847">
                <a:moveTo>
                  <a:pt x="0" y="0"/>
                </a:moveTo>
                <a:cubicBezTo>
                  <a:pt x="7238" y="303997"/>
                  <a:pt x="-15287" y="151637"/>
                  <a:pt x="28754" y="327804"/>
                </a:cubicBezTo>
                <a:cubicBezTo>
                  <a:pt x="42624" y="383286"/>
                  <a:pt x="55765" y="438948"/>
                  <a:pt x="69011" y="494582"/>
                </a:cubicBezTo>
                <a:cubicBezTo>
                  <a:pt x="74935" y="519462"/>
                  <a:pt x="86264" y="569344"/>
                  <a:pt x="86264" y="569344"/>
                </a:cubicBezTo>
                <a:cubicBezTo>
                  <a:pt x="88181" y="596182"/>
                  <a:pt x="89869" y="623037"/>
                  <a:pt x="92015" y="649857"/>
                </a:cubicBezTo>
                <a:cubicBezTo>
                  <a:pt x="93704" y="670963"/>
                  <a:pt x="97766" y="691943"/>
                  <a:pt x="97766" y="713117"/>
                </a:cubicBezTo>
                <a:cubicBezTo>
                  <a:pt x="97766" y="770659"/>
                  <a:pt x="93932" y="828136"/>
                  <a:pt x="92015" y="885646"/>
                </a:cubicBezTo>
                <a:cubicBezTo>
                  <a:pt x="94239" y="941244"/>
                  <a:pt x="95924" y="1035160"/>
                  <a:pt x="103517" y="1098431"/>
                </a:cubicBezTo>
                <a:cubicBezTo>
                  <a:pt x="106521" y="1123465"/>
                  <a:pt x="111185" y="1148272"/>
                  <a:pt x="115019" y="1173193"/>
                </a:cubicBezTo>
                <a:cubicBezTo>
                  <a:pt x="117830" y="1212550"/>
                  <a:pt x="129998" y="1386117"/>
                  <a:pt x="132271" y="1397480"/>
                </a:cubicBezTo>
                <a:cubicBezTo>
                  <a:pt x="140782" y="1440036"/>
                  <a:pt x="153241" y="1509439"/>
                  <a:pt x="166777" y="1552755"/>
                </a:cubicBezTo>
                <a:cubicBezTo>
                  <a:pt x="189957" y="1626929"/>
                  <a:pt x="205010" y="1682498"/>
                  <a:pt x="253041" y="1742536"/>
                </a:cubicBezTo>
                <a:cubicBezTo>
                  <a:pt x="273364" y="1767940"/>
                  <a:pt x="296804" y="1791033"/>
                  <a:pt x="322053" y="1811548"/>
                </a:cubicBezTo>
                <a:cubicBezTo>
                  <a:pt x="334600" y="1821742"/>
                  <a:pt x="446195" y="1903762"/>
                  <a:pt x="488830" y="1920816"/>
                </a:cubicBezTo>
                <a:cubicBezTo>
                  <a:pt x="769636" y="2033138"/>
                  <a:pt x="535224" y="1931339"/>
                  <a:pt x="713117" y="1995578"/>
                </a:cubicBezTo>
                <a:cubicBezTo>
                  <a:pt x="757648" y="2011659"/>
                  <a:pt x="807511" y="2018929"/>
                  <a:pt x="845388" y="2047336"/>
                </a:cubicBezTo>
                <a:cubicBezTo>
                  <a:pt x="877334" y="2071296"/>
                  <a:pt x="860173" y="2059658"/>
                  <a:pt x="897147" y="2081842"/>
                </a:cubicBezTo>
                <a:cubicBezTo>
                  <a:pt x="909303" y="2098050"/>
                  <a:pt x="928396" y="2122621"/>
                  <a:pt x="937404" y="2139351"/>
                </a:cubicBezTo>
                <a:cubicBezTo>
                  <a:pt x="944325" y="2152205"/>
                  <a:pt x="947341" y="2166973"/>
                  <a:pt x="954656" y="2179608"/>
                </a:cubicBezTo>
                <a:cubicBezTo>
                  <a:pt x="960071" y="2188962"/>
                  <a:pt x="1019126" y="2274041"/>
                  <a:pt x="1029419" y="2294627"/>
                </a:cubicBezTo>
                <a:cubicBezTo>
                  <a:pt x="1039004" y="2313797"/>
                  <a:pt x="1049730" y="2332437"/>
                  <a:pt x="1058173" y="2352136"/>
                </a:cubicBezTo>
                <a:cubicBezTo>
                  <a:pt x="1067012" y="2372760"/>
                  <a:pt x="1071623" y="2395095"/>
                  <a:pt x="1081177" y="2415397"/>
                </a:cubicBezTo>
                <a:cubicBezTo>
                  <a:pt x="1087063" y="2427905"/>
                  <a:pt x="1097069" y="2438049"/>
                  <a:pt x="1104181" y="2449902"/>
                </a:cubicBezTo>
                <a:cubicBezTo>
                  <a:pt x="1108592" y="2457253"/>
                  <a:pt x="1110803" y="2465857"/>
                  <a:pt x="1115683" y="2472906"/>
                </a:cubicBezTo>
                <a:cubicBezTo>
                  <a:pt x="1128124" y="2490877"/>
                  <a:pt x="1142435" y="2507478"/>
                  <a:pt x="1155939" y="2524665"/>
                </a:cubicBezTo>
                <a:cubicBezTo>
                  <a:pt x="1163522" y="2534317"/>
                  <a:pt x="1173454" y="2542440"/>
                  <a:pt x="1178943" y="2553419"/>
                </a:cubicBezTo>
                <a:cubicBezTo>
                  <a:pt x="1186611" y="2568755"/>
                  <a:pt x="1196283" y="2583243"/>
                  <a:pt x="1201947" y="2599427"/>
                </a:cubicBezTo>
                <a:cubicBezTo>
                  <a:pt x="1209780" y="2621807"/>
                  <a:pt x="1211702" y="2645943"/>
                  <a:pt x="1219200" y="2668438"/>
                </a:cubicBezTo>
                <a:cubicBezTo>
                  <a:pt x="1232022" y="2706904"/>
                  <a:pt x="1243424" y="2728390"/>
                  <a:pt x="1259456" y="2760453"/>
                </a:cubicBezTo>
                <a:cubicBezTo>
                  <a:pt x="1261373" y="2770038"/>
                  <a:pt x="1262836" y="2779725"/>
                  <a:pt x="1265207" y="2789208"/>
                </a:cubicBezTo>
                <a:cubicBezTo>
                  <a:pt x="1266677" y="2795089"/>
                  <a:pt x="1270455" y="2800420"/>
                  <a:pt x="1270958" y="2806461"/>
                </a:cubicBezTo>
                <a:cubicBezTo>
                  <a:pt x="1285166" y="2976952"/>
                  <a:pt x="1266867" y="2878021"/>
                  <a:pt x="1282460" y="2955985"/>
                </a:cubicBezTo>
                <a:cubicBezTo>
                  <a:pt x="1278110" y="3212638"/>
                  <a:pt x="1271972" y="3271086"/>
                  <a:pt x="1282460" y="3496574"/>
                </a:cubicBezTo>
                <a:cubicBezTo>
                  <a:pt x="1283178" y="3512013"/>
                  <a:pt x="1286168" y="3527262"/>
                  <a:pt x="1288211" y="3542582"/>
                </a:cubicBezTo>
                <a:cubicBezTo>
                  <a:pt x="1292846" y="3577346"/>
                  <a:pt x="1298589" y="3611722"/>
                  <a:pt x="1305464" y="3646099"/>
                </a:cubicBezTo>
                <a:cubicBezTo>
                  <a:pt x="1298636" y="3741696"/>
                  <a:pt x="1296004" y="3732848"/>
                  <a:pt x="1305464" y="3841631"/>
                </a:cubicBezTo>
                <a:cubicBezTo>
                  <a:pt x="1305989" y="3847670"/>
                  <a:pt x="1309298" y="3853132"/>
                  <a:pt x="1311215" y="3858883"/>
                </a:cubicBezTo>
                <a:cubicBezTo>
                  <a:pt x="1309298" y="3885721"/>
                  <a:pt x="1311007" y="3913068"/>
                  <a:pt x="1305464" y="3939397"/>
                </a:cubicBezTo>
                <a:cubicBezTo>
                  <a:pt x="1303161" y="3950335"/>
                  <a:pt x="1293639" y="3958380"/>
                  <a:pt x="1288211" y="3968151"/>
                </a:cubicBezTo>
                <a:cubicBezTo>
                  <a:pt x="1261885" y="4015538"/>
                  <a:pt x="1295388" y="3966520"/>
                  <a:pt x="1253705" y="4014159"/>
                </a:cubicBezTo>
                <a:cubicBezTo>
                  <a:pt x="1247393" y="4021372"/>
                  <a:pt x="1243730" y="4030925"/>
                  <a:pt x="1236453" y="4037163"/>
                </a:cubicBezTo>
                <a:cubicBezTo>
                  <a:pt x="1229944" y="4042742"/>
                  <a:pt x="1220308" y="4043521"/>
                  <a:pt x="1213449" y="4048665"/>
                </a:cubicBezTo>
                <a:cubicBezTo>
                  <a:pt x="1204774" y="4055171"/>
                  <a:pt x="1199965" y="4066475"/>
                  <a:pt x="1190445" y="4071668"/>
                </a:cubicBezTo>
                <a:cubicBezTo>
                  <a:pt x="1178193" y="4078351"/>
                  <a:pt x="1163607" y="4079336"/>
                  <a:pt x="1150188" y="4083170"/>
                </a:cubicBezTo>
                <a:cubicBezTo>
                  <a:pt x="1119272" y="4103782"/>
                  <a:pt x="1133218" y="4099757"/>
                  <a:pt x="1075426" y="4088921"/>
                </a:cubicBezTo>
                <a:cubicBezTo>
                  <a:pt x="1037283" y="4081769"/>
                  <a:pt x="1040920" y="4087784"/>
                  <a:pt x="1040920" y="4065917"/>
                </a:cubicBezTo>
              </a:path>
            </a:pathLst>
          </a:custGeom>
          <a:noFill/>
          <a:ln w="4762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Arrow Connector 61">
            <a:extLst>
              <a:ext uri="{FF2B5EF4-FFF2-40B4-BE49-F238E27FC236}">
                <a16:creationId xmlns:a16="http://schemas.microsoft.com/office/drawing/2014/main" id="{86CDCB59-F2CC-11A0-5C1F-C7B439728BD1}"/>
              </a:ext>
            </a:extLst>
          </p:cNvPr>
          <p:cNvCxnSpPr>
            <a:cxnSpLocks/>
          </p:cNvCxnSpPr>
          <p:nvPr/>
        </p:nvCxnSpPr>
        <p:spPr>
          <a:xfrm flipH="1">
            <a:off x="1972353" y="5842969"/>
            <a:ext cx="214664" cy="31334"/>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352" name="TextBox 14351">
            <a:extLst>
              <a:ext uri="{FF2B5EF4-FFF2-40B4-BE49-F238E27FC236}">
                <a16:creationId xmlns:a16="http://schemas.microsoft.com/office/drawing/2014/main" id="{723C3DA5-FAA2-0B47-4D45-697A75880B20}"/>
              </a:ext>
            </a:extLst>
          </p:cNvPr>
          <p:cNvSpPr txBox="1"/>
          <p:nvPr/>
        </p:nvSpPr>
        <p:spPr>
          <a:xfrm>
            <a:off x="4198295" y="1935353"/>
            <a:ext cx="2973167" cy="313932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0070C0"/>
                </a:solidFill>
              </a:rPr>
              <a:t>Spontaneous is on the second floor.  </a:t>
            </a:r>
          </a:p>
          <a:p>
            <a:pPr marL="285750" indent="-285750">
              <a:buFont typeface="Arial" panose="020B0604020202020204" pitchFamily="34" charset="0"/>
              <a:buChar char="•"/>
            </a:pPr>
            <a:r>
              <a:rPr lang="en-US" dirty="0">
                <a:solidFill>
                  <a:srgbClr val="0070C0"/>
                </a:solidFill>
              </a:rPr>
              <a:t>There is no audience for </a:t>
            </a:r>
            <a:r>
              <a:rPr lang="en-US" dirty="0" err="1">
                <a:solidFill>
                  <a:srgbClr val="0070C0"/>
                </a:solidFill>
              </a:rPr>
              <a:t>spont</a:t>
            </a:r>
            <a:r>
              <a:rPr lang="en-US" dirty="0">
                <a:solidFill>
                  <a:srgbClr val="0070C0"/>
                </a:solidFill>
              </a:rPr>
              <a:t>. </a:t>
            </a:r>
          </a:p>
          <a:p>
            <a:pPr marL="285750" indent="-285750">
              <a:buFont typeface="Arial" panose="020B0604020202020204" pitchFamily="34" charset="0"/>
              <a:buChar char="•"/>
            </a:pPr>
            <a:r>
              <a:rPr lang="en-US" dirty="0">
                <a:solidFill>
                  <a:srgbClr val="0070C0"/>
                </a:solidFill>
              </a:rPr>
              <a:t>The team and coach check in.  They go to a holding area.  </a:t>
            </a:r>
          </a:p>
          <a:p>
            <a:pPr marL="285750" indent="-285750">
              <a:buFont typeface="Arial" panose="020B0604020202020204" pitchFamily="34" charset="0"/>
              <a:buChar char="•"/>
            </a:pPr>
            <a:r>
              <a:rPr lang="en-US" dirty="0">
                <a:solidFill>
                  <a:srgbClr val="0070C0"/>
                </a:solidFill>
              </a:rPr>
              <a:t>When it’s their turn, the coach and team split up –and meet after the team is done.</a:t>
            </a:r>
          </a:p>
        </p:txBody>
      </p:sp>
      <p:sp>
        <p:nvSpPr>
          <p:cNvPr id="14353" name="TextBox 14352">
            <a:extLst>
              <a:ext uri="{FF2B5EF4-FFF2-40B4-BE49-F238E27FC236}">
                <a16:creationId xmlns:a16="http://schemas.microsoft.com/office/drawing/2014/main" id="{F74CC511-E515-6A7B-372D-616569A7D7F6}"/>
              </a:ext>
            </a:extLst>
          </p:cNvPr>
          <p:cNvSpPr txBox="1"/>
          <p:nvPr/>
        </p:nvSpPr>
        <p:spPr>
          <a:xfrm>
            <a:off x="351742" y="330927"/>
            <a:ext cx="1828800" cy="1323439"/>
          </a:xfrm>
          <a:prstGeom prst="rect">
            <a:avLst/>
          </a:prstGeom>
          <a:noFill/>
          <a:ln>
            <a:solidFill>
              <a:schemeClr val="accent1"/>
            </a:solidFill>
          </a:ln>
        </p:spPr>
        <p:txBody>
          <a:bodyPr wrap="square" rtlCol="0">
            <a:spAutoFit/>
          </a:bodyPr>
          <a:lstStyle/>
          <a:p>
            <a:r>
              <a:rPr lang="en-US" sz="2000" dirty="0">
                <a:solidFill>
                  <a:srgbClr val="7030A0"/>
                </a:solidFill>
                <a:latin typeface="Gill Sans MT" panose="020B0502020104020203" pitchFamily="34" charset="0"/>
              </a:rPr>
              <a:t>Competition Day Logistics</a:t>
            </a:r>
          </a:p>
          <a:p>
            <a:r>
              <a:rPr lang="en-US" sz="2000" dirty="0">
                <a:solidFill>
                  <a:srgbClr val="7030A0"/>
                </a:solidFill>
                <a:highlight>
                  <a:srgbClr val="FFFF00"/>
                </a:highlight>
                <a:latin typeface="Gill Sans MT" panose="020B0502020104020203" pitchFamily="34" charset="0"/>
              </a:rPr>
              <a:t>Let’s break this down!</a:t>
            </a:r>
          </a:p>
        </p:txBody>
      </p:sp>
    </p:spTree>
    <p:extLst>
      <p:ext uri="{BB962C8B-B14F-4D97-AF65-F5344CB8AC3E}">
        <p14:creationId xmlns:p14="http://schemas.microsoft.com/office/powerpoint/2010/main" val="1652120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DFB749C-A87A-27DF-6932-08B74C544E96}"/>
              </a:ext>
            </a:extLst>
          </p:cNvPr>
          <p:cNvSpPr>
            <a:spLocks noChangeArrowheads="1"/>
          </p:cNvSpPr>
          <p:nvPr/>
        </p:nvSpPr>
        <p:spPr bwMode="auto">
          <a:xfrm>
            <a:off x="3931335" y="2801975"/>
            <a:ext cx="4813300" cy="2582863"/>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 name="Text Box 6">
            <a:extLst>
              <a:ext uri="{FF2B5EF4-FFF2-40B4-BE49-F238E27FC236}">
                <a16:creationId xmlns:a16="http://schemas.microsoft.com/office/drawing/2014/main" id="{D6C7C09A-CEA3-4146-4CE2-7796B192409D}"/>
              </a:ext>
            </a:extLst>
          </p:cNvPr>
          <p:cNvSpPr txBox="1">
            <a:spLocks noChangeArrowheads="1"/>
          </p:cNvSpPr>
          <p:nvPr/>
        </p:nvSpPr>
        <p:spPr bwMode="auto">
          <a:xfrm>
            <a:off x="4629835" y="5249900"/>
            <a:ext cx="781050" cy="309563"/>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6391" name="AutoShape 7">
            <a:extLst>
              <a:ext uri="{FF2B5EF4-FFF2-40B4-BE49-F238E27FC236}">
                <a16:creationId xmlns:a16="http://schemas.microsoft.com/office/drawing/2014/main" id="{FA42221F-5F77-BDA4-74AE-EB6664AC4E07}"/>
              </a:ext>
            </a:extLst>
          </p:cNvPr>
          <p:cNvCxnSpPr>
            <a:cxnSpLocks noChangeShapeType="1"/>
          </p:cNvCxnSpPr>
          <p:nvPr/>
        </p:nvCxnSpPr>
        <p:spPr bwMode="auto">
          <a:xfrm>
            <a:off x="4602847" y="5384838"/>
            <a:ext cx="350838" cy="376237"/>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392" name="Picture 8" descr="Rainbow Smiley Face SVG Files Happy Face SVG Smiley Face - Etsy">
            <a:extLst>
              <a:ext uri="{FF2B5EF4-FFF2-40B4-BE49-F238E27FC236}">
                <a16:creationId xmlns:a16="http://schemas.microsoft.com/office/drawing/2014/main" id="{3447BB50-AE64-EBB3-B2EE-3884696FFF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1979" r="25728" b="52644"/>
          <a:stretch>
            <a:fillRect/>
          </a:stretch>
        </p:blipFill>
        <p:spPr bwMode="auto">
          <a:xfrm>
            <a:off x="5248960" y="3257588"/>
            <a:ext cx="123031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393" name="Picture 9" descr="Rainbow Smiley Face SVG Files Happy Face SVG Smiley Face - Etsy">
            <a:extLst>
              <a:ext uri="{FF2B5EF4-FFF2-40B4-BE49-F238E27FC236}">
                <a16:creationId xmlns:a16="http://schemas.microsoft.com/office/drawing/2014/main" id="{BD4C5D50-3619-9A6E-3249-EC57A42643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7237" r="49223" b="27385"/>
          <a:stretch>
            <a:fillRect/>
          </a:stretch>
        </p:blipFill>
        <p:spPr bwMode="auto">
          <a:xfrm>
            <a:off x="5496610" y="4254538"/>
            <a:ext cx="8413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394" name="Picture 10" descr="Rainbow Smiley Face SVG Files Happy Face SVG Smiley Face - Etsy">
            <a:extLst>
              <a:ext uri="{FF2B5EF4-FFF2-40B4-BE49-F238E27FC236}">
                <a16:creationId xmlns:a16="http://schemas.microsoft.com/office/drawing/2014/main" id="{AE6FF7BA-B81F-EDE3-E489-8955121D1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4599" t="21979" r="1645" b="52644"/>
          <a:stretch>
            <a:fillRect/>
          </a:stretch>
        </p:blipFill>
        <p:spPr bwMode="auto">
          <a:xfrm>
            <a:off x="6579285" y="3776700"/>
            <a:ext cx="3937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Rectangle 11">
            <a:extLst>
              <a:ext uri="{FF2B5EF4-FFF2-40B4-BE49-F238E27FC236}">
                <a16:creationId xmlns:a16="http://schemas.microsoft.com/office/drawing/2014/main" id="{A0EE9120-E816-549E-483C-83953CB20B00}"/>
              </a:ext>
            </a:extLst>
          </p:cNvPr>
          <p:cNvSpPr>
            <a:spLocks noChangeArrowheads="1"/>
          </p:cNvSpPr>
          <p:nvPr/>
        </p:nvSpPr>
        <p:spPr bwMode="auto">
          <a:xfrm>
            <a:off x="5087035" y="3716375"/>
            <a:ext cx="1492250" cy="538163"/>
          </a:xfrm>
          <a:prstGeom prst="rect">
            <a:avLst/>
          </a:prstGeom>
          <a:solidFill>
            <a:srgbClr val="777777"/>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6396" name="Picture 12" descr="Rainbow Smiley Face SVG Files Happy Face SVG Smiley Face - Etsy">
            <a:extLst>
              <a:ext uri="{FF2B5EF4-FFF2-40B4-BE49-F238E27FC236}">
                <a16:creationId xmlns:a16="http://schemas.microsoft.com/office/drawing/2014/main" id="{D9482DB9-F31F-D3DE-FA6F-CC6FABE199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4599" t="47824" r="1056" b="28558"/>
          <a:stretch>
            <a:fillRect/>
          </a:stretch>
        </p:blipFill>
        <p:spPr bwMode="auto">
          <a:xfrm>
            <a:off x="4655235" y="3786225"/>
            <a:ext cx="4032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13">
            <a:extLst>
              <a:ext uri="{FF2B5EF4-FFF2-40B4-BE49-F238E27FC236}">
                <a16:creationId xmlns:a16="http://schemas.microsoft.com/office/drawing/2014/main" id="{D7D2EB58-FB4F-1E9E-0A0E-366B36B00BC1}"/>
              </a:ext>
            </a:extLst>
          </p:cNvPr>
          <p:cNvSpPr>
            <a:spLocks noChangeArrowheads="1"/>
          </p:cNvSpPr>
          <p:nvPr/>
        </p:nvSpPr>
        <p:spPr bwMode="auto">
          <a:xfrm>
            <a:off x="3844839" y="592081"/>
            <a:ext cx="5622925" cy="1246187"/>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 name="Text Box 14">
            <a:extLst>
              <a:ext uri="{FF2B5EF4-FFF2-40B4-BE49-F238E27FC236}">
                <a16:creationId xmlns:a16="http://schemas.microsoft.com/office/drawing/2014/main" id="{933E9F48-1FF6-4D55-7486-1A4CA35D7785}"/>
              </a:ext>
            </a:extLst>
          </p:cNvPr>
          <p:cNvSpPr txBox="1">
            <a:spLocks noChangeArrowheads="1"/>
          </p:cNvSpPr>
          <p:nvPr/>
        </p:nvSpPr>
        <p:spPr bwMode="auto">
          <a:xfrm>
            <a:off x="4619539" y="1684281"/>
            <a:ext cx="779462" cy="309562"/>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15">
            <a:extLst>
              <a:ext uri="{FF2B5EF4-FFF2-40B4-BE49-F238E27FC236}">
                <a16:creationId xmlns:a16="http://schemas.microsoft.com/office/drawing/2014/main" id="{1B714558-D679-E3BD-8001-D1E196468515}"/>
              </a:ext>
            </a:extLst>
          </p:cNvPr>
          <p:cNvSpPr txBox="1">
            <a:spLocks noChangeArrowheads="1"/>
          </p:cNvSpPr>
          <p:nvPr/>
        </p:nvSpPr>
        <p:spPr bwMode="auto">
          <a:xfrm>
            <a:off x="7746914" y="1684281"/>
            <a:ext cx="779462" cy="309562"/>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6400" name="AutoShape 16">
            <a:extLst>
              <a:ext uri="{FF2B5EF4-FFF2-40B4-BE49-F238E27FC236}">
                <a16:creationId xmlns:a16="http://schemas.microsoft.com/office/drawing/2014/main" id="{432B777E-55C4-EF0F-BF8C-B0EA5B5E8E7B}"/>
              </a:ext>
            </a:extLst>
          </p:cNvPr>
          <p:cNvCxnSpPr>
            <a:cxnSpLocks noChangeShapeType="1"/>
          </p:cNvCxnSpPr>
          <p:nvPr/>
        </p:nvCxnSpPr>
        <p:spPr bwMode="auto">
          <a:xfrm flipH="1">
            <a:off x="6540867" y="571443"/>
            <a:ext cx="0" cy="1281113"/>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401" name="AutoShape 17">
            <a:extLst>
              <a:ext uri="{FF2B5EF4-FFF2-40B4-BE49-F238E27FC236}">
                <a16:creationId xmlns:a16="http://schemas.microsoft.com/office/drawing/2014/main" id="{854AA01F-69E9-67BE-C0F2-A2E4A371AB18}"/>
              </a:ext>
            </a:extLst>
          </p:cNvPr>
          <p:cNvCxnSpPr>
            <a:cxnSpLocks noChangeShapeType="1"/>
          </p:cNvCxnSpPr>
          <p:nvPr/>
        </p:nvCxnSpPr>
        <p:spPr bwMode="auto">
          <a:xfrm>
            <a:off x="4619539" y="1838268"/>
            <a:ext cx="349250" cy="376238"/>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402" name="AutoShape 18">
            <a:extLst>
              <a:ext uri="{FF2B5EF4-FFF2-40B4-BE49-F238E27FC236}">
                <a16:creationId xmlns:a16="http://schemas.microsoft.com/office/drawing/2014/main" id="{C27AD8F7-E2FF-96EC-9C70-2C086FE44583}"/>
              </a:ext>
            </a:extLst>
          </p:cNvPr>
          <p:cNvCxnSpPr>
            <a:cxnSpLocks noChangeShapeType="1"/>
          </p:cNvCxnSpPr>
          <p:nvPr/>
        </p:nvCxnSpPr>
        <p:spPr bwMode="auto">
          <a:xfrm>
            <a:off x="7734214" y="1852556"/>
            <a:ext cx="349250" cy="37782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403" name="Picture 19">
            <a:extLst>
              <a:ext uri="{FF2B5EF4-FFF2-40B4-BE49-F238E27FC236}">
                <a16:creationId xmlns:a16="http://schemas.microsoft.com/office/drawing/2014/main" id="{D04E71D3-DEBC-B975-206B-415BA642C5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8410" y="2960725"/>
            <a:ext cx="1285875" cy="815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Freeform 20">
            <a:extLst>
              <a:ext uri="{FF2B5EF4-FFF2-40B4-BE49-F238E27FC236}">
                <a16:creationId xmlns:a16="http://schemas.microsoft.com/office/drawing/2014/main" id="{6ACBE551-A069-E8EB-78E9-9CF0D3F33379}"/>
              </a:ext>
            </a:extLst>
          </p:cNvPr>
          <p:cNvSpPr>
            <a:spLocks/>
          </p:cNvSpPr>
          <p:nvPr/>
        </p:nvSpPr>
        <p:spPr bwMode="auto">
          <a:xfrm>
            <a:off x="5744260" y="2613063"/>
            <a:ext cx="3889375" cy="3521075"/>
          </a:xfrm>
          <a:custGeom>
            <a:avLst/>
            <a:gdLst>
              <a:gd name="T0" fmla="*/ 97728 w 3889673"/>
              <a:gd name="T1" fmla="*/ 3307404 h 3521412"/>
              <a:gd name="T2" fmla="*/ 233916 w 3889673"/>
              <a:gd name="T3" fmla="*/ 3346314 h 3521412"/>
              <a:gd name="T4" fmla="*/ 399286 w 3889673"/>
              <a:gd name="T5" fmla="*/ 3394953 h 3521412"/>
              <a:gd name="T6" fmla="*/ 506290 w 3889673"/>
              <a:gd name="T7" fmla="*/ 3424136 h 3521412"/>
              <a:gd name="T8" fmla="*/ 584111 w 3889673"/>
              <a:gd name="T9" fmla="*/ 3453319 h 3521412"/>
              <a:gd name="T10" fmla="*/ 652205 w 3889673"/>
              <a:gd name="T11" fmla="*/ 3472774 h 3521412"/>
              <a:gd name="T12" fmla="*/ 768937 w 3889673"/>
              <a:gd name="T13" fmla="*/ 3501957 h 3521412"/>
              <a:gd name="T14" fmla="*/ 1226137 w 3889673"/>
              <a:gd name="T15" fmla="*/ 3511685 h 3521412"/>
              <a:gd name="T16" fmla="*/ 1430418 w 3889673"/>
              <a:gd name="T17" fmla="*/ 3463046 h 3521412"/>
              <a:gd name="T18" fmla="*/ 1809797 w 3889673"/>
              <a:gd name="T19" fmla="*/ 3424136 h 3521412"/>
              <a:gd name="T20" fmla="*/ 1936256 w 3889673"/>
              <a:gd name="T21" fmla="*/ 3394953 h 3521412"/>
              <a:gd name="T22" fmla="*/ 2335090 w 3889673"/>
              <a:gd name="T23" fmla="*/ 3346314 h 3521412"/>
              <a:gd name="T24" fmla="*/ 2500460 w 3889673"/>
              <a:gd name="T25" fmla="*/ 3326859 h 3521412"/>
              <a:gd name="T26" fmla="*/ 2626920 w 3889673"/>
              <a:gd name="T27" fmla="*/ 3297676 h 3521412"/>
              <a:gd name="T28" fmla="*/ 2695014 w 3889673"/>
              <a:gd name="T29" fmla="*/ 3278221 h 3521412"/>
              <a:gd name="T30" fmla="*/ 2840928 w 3889673"/>
              <a:gd name="T31" fmla="*/ 3229582 h 3521412"/>
              <a:gd name="T32" fmla="*/ 3016026 w 3889673"/>
              <a:gd name="T33" fmla="*/ 3171217 h 3521412"/>
              <a:gd name="T34" fmla="*/ 3142486 w 3889673"/>
              <a:gd name="T35" fmla="*/ 3122578 h 3521412"/>
              <a:gd name="T36" fmla="*/ 3249490 w 3889673"/>
              <a:gd name="T37" fmla="*/ 3073940 h 3521412"/>
              <a:gd name="T38" fmla="*/ 3395405 w 3889673"/>
              <a:gd name="T39" fmla="*/ 3005846 h 3521412"/>
              <a:gd name="T40" fmla="*/ 3473226 w 3889673"/>
              <a:gd name="T41" fmla="*/ 2918297 h 3521412"/>
              <a:gd name="T42" fmla="*/ 3531592 w 3889673"/>
              <a:gd name="T43" fmla="*/ 2801565 h 3521412"/>
              <a:gd name="T44" fmla="*/ 3599686 w 3889673"/>
              <a:gd name="T45" fmla="*/ 2665378 h 3521412"/>
              <a:gd name="T46" fmla="*/ 3658052 w 3889673"/>
              <a:gd name="T47" fmla="*/ 2577829 h 3521412"/>
              <a:gd name="T48" fmla="*/ 3716418 w 3889673"/>
              <a:gd name="T49" fmla="*/ 2441642 h 3521412"/>
              <a:gd name="T50" fmla="*/ 3755328 w 3889673"/>
              <a:gd name="T51" fmla="*/ 2354093 h 3521412"/>
              <a:gd name="T52" fmla="*/ 3803967 w 3889673"/>
              <a:gd name="T53" fmla="*/ 2198451 h 3521412"/>
              <a:gd name="T54" fmla="*/ 3842877 w 3889673"/>
              <a:gd name="T55" fmla="*/ 2042808 h 3521412"/>
              <a:gd name="T56" fmla="*/ 3872060 w 3889673"/>
              <a:gd name="T57" fmla="*/ 1887165 h 3521412"/>
              <a:gd name="T58" fmla="*/ 3842877 w 3889673"/>
              <a:gd name="T59" fmla="*/ 1245140 h 3521412"/>
              <a:gd name="T60" fmla="*/ 3823422 w 3889673"/>
              <a:gd name="T61" fmla="*/ 1060314 h 3521412"/>
              <a:gd name="T62" fmla="*/ 3794239 w 3889673"/>
              <a:gd name="T63" fmla="*/ 914400 h 3521412"/>
              <a:gd name="T64" fmla="*/ 3765056 w 3889673"/>
              <a:gd name="T65" fmla="*/ 797668 h 3521412"/>
              <a:gd name="T66" fmla="*/ 3735873 w 3889673"/>
              <a:gd name="T67" fmla="*/ 700391 h 3521412"/>
              <a:gd name="T68" fmla="*/ 3667780 w 3889673"/>
              <a:gd name="T69" fmla="*/ 486382 h 3521412"/>
              <a:gd name="T70" fmla="*/ 3638597 w 3889673"/>
              <a:gd name="T71" fmla="*/ 437744 h 3521412"/>
              <a:gd name="T72" fmla="*/ 3580231 w 3889673"/>
              <a:gd name="T73" fmla="*/ 359923 h 3521412"/>
              <a:gd name="T74" fmla="*/ 3521865 w 3889673"/>
              <a:gd name="T75" fmla="*/ 282102 h 3521412"/>
              <a:gd name="T76" fmla="*/ 3473226 w 3889673"/>
              <a:gd name="T77" fmla="*/ 223736 h 3521412"/>
              <a:gd name="T78" fmla="*/ 3414860 w 3889673"/>
              <a:gd name="T79" fmla="*/ 145914 h 3521412"/>
              <a:gd name="T80" fmla="*/ 3327311 w 3889673"/>
              <a:gd name="T81" fmla="*/ 48638 h 352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89673" h="3521412">
                <a:moveTo>
                  <a:pt x="29635" y="3287948"/>
                </a:moveTo>
                <a:cubicBezTo>
                  <a:pt x="151333" y="3318373"/>
                  <a:pt x="0" y="3279482"/>
                  <a:pt x="97728" y="3307404"/>
                </a:cubicBezTo>
                <a:cubicBezTo>
                  <a:pt x="110583" y="3311077"/>
                  <a:pt x="123833" y="3313289"/>
                  <a:pt x="136639" y="3317131"/>
                </a:cubicBezTo>
                <a:cubicBezTo>
                  <a:pt x="255055" y="3352656"/>
                  <a:pt x="144230" y="3323894"/>
                  <a:pt x="233916" y="3346314"/>
                </a:cubicBezTo>
                <a:cubicBezTo>
                  <a:pt x="296404" y="3377560"/>
                  <a:pt x="250447" y="3359348"/>
                  <a:pt x="331192" y="3375497"/>
                </a:cubicBezTo>
                <a:cubicBezTo>
                  <a:pt x="391950" y="3387648"/>
                  <a:pt x="348293" y="3381046"/>
                  <a:pt x="399286" y="3394953"/>
                </a:cubicBezTo>
                <a:cubicBezTo>
                  <a:pt x="425082" y="3401988"/>
                  <a:pt x="451741" y="3405952"/>
                  <a:pt x="477107" y="3414408"/>
                </a:cubicBezTo>
                <a:cubicBezTo>
                  <a:pt x="486835" y="3417651"/>
                  <a:pt x="496865" y="3420097"/>
                  <a:pt x="506290" y="3424136"/>
                </a:cubicBezTo>
                <a:cubicBezTo>
                  <a:pt x="519619" y="3429848"/>
                  <a:pt x="531623" y="3438499"/>
                  <a:pt x="545201" y="3443591"/>
                </a:cubicBezTo>
                <a:cubicBezTo>
                  <a:pt x="557719" y="3448285"/>
                  <a:pt x="571256" y="3449646"/>
                  <a:pt x="584111" y="3453319"/>
                </a:cubicBezTo>
                <a:cubicBezTo>
                  <a:pt x="593970" y="3456136"/>
                  <a:pt x="603435" y="3460229"/>
                  <a:pt x="613294" y="3463046"/>
                </a:cubicBezTo>
                <a:cubicBezTo>
                  <a:pt x="626149" y="3466719"/>
                  <a:pt x="639350" y="3469101"/>
                  <a:pt x="652205" y="3472774"/>
                </a:cubicBezTo>
                <a:cubicBezTo>
                  <a:pt x="662064" y="3475591"/>
                  <a:pt x="671529" y="3479685"/>
                  <a:pt x="681388" y="3482502"/>
                </a:cubicBezTo>
                <a:cubicBezTo>
                  <a:pt x="722890" y="3494359"/>
                  <a:pt x="723821" y="3491931"/>
                  <a:pt x="768937" y="3501957"/>
                </a:cubicBezTo>
                <a:cubicBezTo>
                  <a:pt x="805578" y="3510100"/>
                  <a:pt x="804535" y="3510581"/>
                  <a:pt x="837031" y="3521412"/>
                </a:cubicBezTo>
                <a:cubicBezTo>
                  <a:pt x="966733" y="3518170"/>
                  <a:pt x="1096512" y="3517201"/>
                  <a:pt x="1226137" y="3511685"/>
                </a:cubicBezTo>
                <a:cubicBezTo>
                  <a:pt x="1255413" y="3510439"/>
                  <a:pt x="1302338" y="3501470"/>
                  <a:pt x="1333141" y="3492229"/>
                </a:cubicBezTo>
                <a:cubicBezTo>
                  <a:pt x="1361042" y="3483859"/>
                  <a:pt x="1399741" y="3467765"/>
                  <a:pt x="1430418" y="3463046"/>
                </a:cubicBezTo>
                <a:cubicBezTo>
                  <a:pt x="1519906" y="3449279"/>
                  <a:pt x="1627064" y="3447864"/>
                  <a:pt x="1712520" y="3443591"/>
                </a:cubicBezTo>
                <a:cubicBezTo>
                  <a:pt x="1758371" y="3435949"/>
                  <a:pt x="1769173" y="3435743"/>
                  <a:pt x="1809797" y="3424136"/>
                </a:cubicBezTo>
                <a:cubicBezTo>
                  <a:pt x="1853065" y="3411774"/>
                  <a:pt x="1827204" y="3414817"/>
                  <a:pt x="1877890" y="3404680"/>
                </a:cubicBezTo>
                <a:cubicBezTo>
                  <a:pt x="1897231" y="3400812"/>
                  <a:pt x="1916970" y="3399086"/>
                  <a:pt x="1936256" y="3394953"/>
                </a:cubicBezTo>
                <a:cubicBezTo>
                  <a:pt x="1971863" y="3387323"/>
                  <a:pt x="2023879" y="3370948"/>
                  <a:pt x="2062716" y="3365770"/>
                </a:cubicBezTo>
                <a:cubicBezTo>
                  <a:pt x="2151549" y="3353926"/>
                  <a:pt x="2246941" y="3351211"/>
                  <a:pt x="2335090" y="3346314"/>
                </a:cubicBezTo>
                <a:cubicBezTo>
                  <a:pt x="2357788" y="3343072"/>
                  <a:pt x="2380413" y="3339266"/>
                  <a:pt x="2403184" y="3336587"/>
                </a:cubicBezTo>
                <a:cubicBezTo>
                  <a:pt x="2435548" y="3332780"/>
                  <a:pt x="2468200" y="3331468"/>
                  <a:pt x="2500460" y="3326859"/>
                </a:cubicBezTo>
                <a:cubicBezTo>
                  <a:pt x="2559770" y="3318386"/>
                  <a:pt x="2518671" y="3318489"/>
                  <a:pt x="2568554" y="3307404"/>
                </a:cubicBezTo>
                <a:cubicBezTo>
                  <a:pt x="2587808" y="3303125"/>
                  <a:pt x="2607666" y="3301955"/>
                  <a:pt x="2626920" y="3297676"/>
                </a:cubicBezTo>
                <a:cubicBezTo>
                  <a:pt x="2636930" y="3295452"/>
                  <a:pt x="2646244" y="3290765"/>
                  <a:pt x="2656103" y="3287948"/>
                </a:cubicBezTo>
                <a:cubicBezTo>
                  <a:pt x="2668958" y="3284275"/>
                  <a:pt x="2682044" y="3281463"/>
                  <a:pt x="2695014" y="3278221"/>
                </a:cubicBezTo>
                <a:cubicBezTo>
                  <a:pt x="2726910" y="3262272"/>
                  <a:pt x="2731612" y="3257628"/>
                  <a:pt x="2763107" y="3249038"/>
                </a:cubicBezTo>
                <a:cubicBezTo>
                  <a:pt x="2788904" y="3242003"/>
                  <a:pt x="2817012" y="3241540"/>
                  <a:pt x="2840928" y="3229582"/>
                </a:cubicBezTo>
                <a:cubicBezTo>
                  <a:pt x="2906169" y="3196962"/>
                  <a:pt x="2852520" y="3220269"/>
                  <a:pt x="2918750" y="3200400"/>
                </a:cubicBezTo>
                <a:cubicBezTo>
                  <a:pt x="3037172" y="3164874"/>
                  <a:pt x="2926338" y="3193638"/>
                  <a:pt x="3016026" y="3171217"/>
                </a:cubicBezTo>
                <a:cubicBezTo>
                  <a:pt x="3073281" y="3142589"/>
                  <a:pt x="3041177" y="3156348"/>
                  <a:pt x="3113303" y="3132306"/>
                </a:cubicBezTo>
                <a:cubicBezTo>
                  <a:pt x="3123031" y="3129063"/>
                  <a:pt x="3132758" y="3125821"/>
                  <a:pt x="3142486" y="3122578"/>
                </a:cubicBezTo>
                <a:cubicBezTo>
                  <a:pt x="3152214" y="3119336"/>
                  <a:pt x="3162498" y="3117437"/>
                  <a:pt x="3171669" y="3112851"/>
                </a:cubicBezTo>
                <a:cubicBezTo>
                  <a:pt x="3197609" y="3099881"/>
                  <a:pt x="3221976" y="3083112"/>
                  <a:pt x="3249490" y="3073940"/>
                </a:cubicBezTo>
                <a:cubicBezTo>
                  <a:pt x="3306186" y="3055041"/>
                  <a:pt x="3269505" y="3068797"/>
                  <a:pt x="3356494" y="3025302"/>
                </a:cubicBezTo>
                <a:cubicBezTo>
                  <a:pt x="3369464" y="3018817"/>
                  <a:pt x="3385151" y="3016100"/>
                  <a:pt x="3395405" y="3005846"/>
                </a:cubicBezTo>
                <a:cubicBezTo>
                  <a:pt x="3405133" y="2996118"/>
                  <a:pt x="3415635" y="2987108"/>
                  <a:pt x="3424588" y="2976663"/>
                </a:cubicBezTo>
                <a:cubicBezTo>
                  <a:pt x="3493971" y="2895718"/>
                  <a:pt x="3422680" y="2968846"/>
                  <a:pt x="3473226" y="2918297"/>
                </a:cubicBezTo>
                <a:cubicBezTo>
                  <a:pt x="3505411" y="2821747"/>
                  <a:pt x="3451412" y="2969237"/>
                  <a:pt x="3512137" y="2859931"/>
                </a:cubicBezTo>
                <a:cubicBezTo>
                  <a:pt x="3522096" y="2842004"/>
                  <a:pt x="3520216" y="2818628"/>
                  <a:pt x="3531592" y="2801565"/>
                </a:cubicBezTo>
                <a:cubicBezTo>
                  <a:pt x="3544562" y="2782110"/>
                  <a:pt x="3570503" y="2743200"/>
                  <a:pt x="3570503" y="2743200"/>
                </a:cubicBezTo>
                <a:cubicBezTo>
                  <a:pt x="3580398" y="2703622"/>
                  <a:pt x="3577886" y="2701711"/>
                  <a:pt x="3599686" y="2665378"/>
                </a:cubicBezTo>
                <a:cubicBezTo>
                  <a:pt x="3611716" y="2645328"/>
                  <a:pt x="3625627" y="2626467"/>
                  <a:pt x="3638597" y="2607012"/>
                </a:cubicBezTo>
                <a:cubicBezTo>
                  <a:pt x="3645082" y="2597284"/>
                  <a:pt x="3654355" y="2588920"/>
                  <a:pt x="3658052" y="2577829"/>
                </a:cubicBezTo>
                <a:cubicBezTo>
                  <a:pt x="3680866" y="2509389"/>
                  <a:pt x="3651173" y="2593879"/>
                  <a:pt x="3687235" y="2509736"/>
                </a:cubicBezTo>
                <a:cubicBezTo>
                  <a:pt x="3710621" y="2455170"/>
                  <a:pt x="3679548" y="2506166"/>
                  <a:pt x="3716418" y="2441642"/>
                </a:cubicBezTo>
                <a:cubicBezTo>
                  <a:pt x="3722218" y="2431491"/>
                  <a:pt x="3731125" y="2423143"/>
                  <a:pt x="3735873" y="2412459"/>
                </a:cubicBezTo>
                <a:cubicBezTo>
                  <a:pt x="3744202" y="2393719"/>
                  <a:pt x="3750354" y="2373988"/>
                  <a:pt x="3755328" y="2354093"/>
                </a:cubicBezTo>
                <a:cubicBezTo>
                  <a:pt x="3761813" y="2328153"/>
                  <a:pt x="3762826" y="2300188"/>
                  <a:pt x="3774784" y="2276272"/>
                </a:cubicBezTo>
                <a:cubicBezTo>
                  <a:pt x="3805005" y="2215829"/>
                  <a:pt x="3786309" y="2260256"/>
                  <a:pt x="3803967" y="2198451"/>
                </a:cubicBezTo>
                <a:cubicBezTo>
                  <a:pt x="3806784" y="2188592"/>
                  <a:pt x="3810996" y="2179160"/>
                  <a:pt x="3813694" y="2169268"/>
                </a:cubicBezTo>
                <a:cubicBezTo>
                  <a:pt x="3842310" y="2064341"/>
                  <a:pt x="3824722" y="2124508"/>
                  <a:pt x="3842877" y="2042808"/>
                </a:cubicBezTo>
                <a:cubicBezTo>
                  <a:pt x="3845777" y="2029757"/>
                  <a:pt x="3850141" y="2017038"/>
                  <a:pt x="3852605" y="2003897"/>
                </a:cubicBezTo>
                <a:cubicBezTo>
                  <a:pt x="3859875" y="1965125"/>
                  <a:pt x="3872060" y="1887165"/>
                  <a:pt x="3872060" y="1887165"/>
                </a:cubicBezTo>
                <a:cubicBezTo>
                  <a:pt x="3868818" y="1799616"/>
                  <a:pt x="3865113" y="1712084"/>
                  <a:pt x="3862333" y="1624519"/>
                </a:cubicBezTo>
                <a:cubicBezTo>
                  <a:pt x="3850740" y="1259332"/>
                  <a:pt x="3889673" y="1385523"/>
                  <a:pt x="3842877" y="1245140"/>
                </a:cubicBezTo>
                <a:cubicBezTo>
                  <a:pt x="3839635" y="1199744"/>
                  <a:pt x="3837914" y="1154214"/>
                  <a:pt x="3833150" y="1108953"/>
                </a:cubicBezTo>
                <a:cubicBezTo>
                  <a:pt x="3831419" y="1092510"/>
                  <a:pt x="3826140" y="1076623"/>
                  <a:pt x="3823422" y="1060314"/>
                </a:cubicBezTo>
                <a:cubicBezTo>
                  <a:pt x="3815189" y="1010917"/>
                  <a:pt x="3815426" y="989418"/>
                  <a:pt x="3803967" y="943582"/>
                </a:cubicBezTo>
                <a:cubicBezTo>
                  <a:pt x="3801480" y="933635"/>
                  <a:pt x="3796937" y="924292"/>
                  <a:pt x="3794239" y="914400"/>
                </a:cubicBezTo>
                <a:cubicBezTo>
                  <a:pt x="3787203" y="888603"/>
                  <a:pt x="3781269" y="862519"/>
                  <a:pt x="3774784" y="836578"/>
                </a:cubicBezTo>
                <a:cubicBezTo>
                  <a:pt x="3771541" y="823608"/>
                  <a:pt x="3768299" y="810638"/>
                  <a:pt x="3765056" y="797668"/>
                </a:cubicBezTo>
                <a:cubicBezTo>
                  <a:pt x="3761813" y="784698"/>
                  <a:pt x="3759556" y="771440"/>
                  <a:pt x="3755328" y="758757"/>
                </a:cubicBezTo>
                <a:cubicBezTo>
                  <a:pt x="3748843" y="739302"/>
                  <a:pt x="3740846" y="720286"/>
                  <a:pt x="3735873" y="700391"/>
                </a:cubicBezTo>
                <a:cubicBezTo>
                  <a:pt x="3722629" y="647412"/>
                  <a:pt x="3732125" y="673438"/>
                  <a:pt x="3706690" y="622570"/>
                </a:cubicBezTo>
                <a:cubicBezTo>
                  <a:pt x="3706522" y="621898"/>
                  <a:pt x="3677083" y="495685"/>
                  <a:pt x="3667780" y="486382"/>
                </a:cubicBezTo>
                <a:cubicBezTo>
                  <a:pt x="3661295" y="479897"/>
                  <a:pt x="3654809" y="473412"/>
                  <a:pt x="3648324" y="466927"/>
                </a:cubicBezTo>
                <a:cubicBezTo>
                  <a:pt x="3645082" y="457199"/>
                  <a:pt x="3644749" y="445947"/>
                  <a:pt x="3638597" y="437744"/>
                </a:cubicBezTo>
                <a:cubicBezTo>
                  <a:pt x="3624840" y="419401"/>
                  <a:pt x="3589958" y="389106"/>
                  <a:pt x="3589958" y="389106"/>
                </a:cubicBezTo>
                <a:cubicBezTo>
                  <a:pt x="3586716" y="379378"/>
                  <a:pt x="3586383" y="368126"/>
                  <a:pt x="3580231" y="359923"/>
                </a:cubicBezTo>
                <a:cubicBezTo>
                  <a:pt x="3566474" y="341580"/>
                  <a:pt x="3531592" y="311285"/>
                  <a:pt x="3531592" y="311285"/>
                </a:cubicBezTo>
                <a:cubicBezTo>
                  <a:pt x="3528350" y="301557"/>
                  <a:pt x="3527140" y="290895"/>
                  <a:pt x="3521865" y="282102"/>
                </a:cubicBezTo>
                <a:cubicBezTo>
                  <a:pt x="3517146" y="274237"/>
                  <a:pt x="3508281" y="269692"/>
                  <a:pt x="3502409" y="262646"/>
                </a:cubicBezTo>
                <a:cubicBezTo>
                  <a:pt x="3492030" y="250191"/>
                  <a:pt x="3483997" y="235853"/>
                  <a:pt x="3473226" y="223736"/>
                </a:cubicBezTo>
                <a:cubicBezTo>
                  <a:pt x="3457993" y="206599"/>
                  <a:pt x="3424588" y="175097"/>
                  <a:pt x="3424588" y="175097"/>
                </a:cubicBezTo>
                <a:cubicBezTo>
                  <a:pt x="3421345" y="165369"/>
                  <a:pt x="3419840" y="154878"/>
                  <a:pt x="3414860" y="145914"/>
                </a:cubicBezTo>
                <a:cubicBezTo>
                  <a:pt x="3402409" y="123502"/>
                  <a:pt x="3380111" y="86986"/>
                  <a:pt x="3356494" y="68093"/>
                </a:cubicBezTo>
                <a:cubicBezTo>
                  <a:pt x="3347365" y="60790"/>
                  <a:pt x="3337039" y="55123"/>
                  <a:pt x="3327311" y="48638"/>
                </a:cubicBezTo>
                <a:cubicBezTo>
                  <a:pt x="3302769" y="11824"/>
                  <a:pt x="3316123" y="27722"/>
                  <a:pt x="3288401" y="0"/>
                </a:cubicBezTo>
              </a:path>
            </a:pathLst>
          </a:custGeom>
          <a:noFill/>
          <a:ln w="25400" cap="flat" cmpd="sng">
            <a:solidFill>
              <a:srgbClr val="FF0000"/>
            </a:solidFill>
            <a:prstDash val="dash"/>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6405" name="AutoShape 21">
            <a:extLst>
              <a:ext uri="{FF2B5EF4-FFF2-40B4-BE49-F238E27FC236}">
                <a16:creationId xmlns:a16="http://schemas.microsoft.com/office/drawing/2014/main" id="{21AE7037-AA70-E551-EB1E-06E1AD171F2C}"/>
              </a:ext>
            </a:extLst>
          </p:cNvPr>
          <p:cNvCxnSpPr>
            <a:cxnSpLocks noChangeShapeType="1"/>
          </p:cNvCxnSpPr>
          <p:nvPr/>
        </p:nvCxnSpPr>
        <p:spPr bwMode="auto">
          <a:xfrm flipH="1" flipV="1">
            <a:off x="5452160" y="5754725"/>
            <a:ext cx="223837" cy="117475"/>
          </a:xfrm>
          <a:prstGeom prst="straightConnector1">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406" name="Picture 22" descr="Rainbow Smiley Face SVG Files Happy Face SVG Smiley Face - Etsy">
            <a:extLst>
              <a:ext uri="{FF2B5EF4-FFF2-40B4-BE49-F238E27FC236}">
                <a16:creationId xmlns:a16="http://schemas.microsoft.com/office/drawing/2014/main" id="{A9607941-C079-FC5B-CC90-7006399A23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1979" r="25728" b="52644"/>
          <a:stretch>
            <a:fillRect/>
          </a:stretch>
        </p:blipFill>
        <p:spPr bwMode="auto">
          <a:xfrm rot="5400000">
            <a:off x="8388264" y="1061981"/>
            <a:ext cx="10318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407" name="Picture 23" descr="Rainbow Smiley Face SVG Files Happy Face SVG Smiley Face - Etsy">
            <a:extLst>
              <a:ext uri="{FF2B5EF4-FFF2-40B4-BE49-F238E27FC236}">
                <a16:creationId xmlns:a16="http://schemas.microsoft.com/office/drawing/2014/main" id="{0F2D9847-AB46-3294-6739-BE80A83C45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47237" r="49223" b="27385"/>
          <a:stretch>
            <a:fillRect/>
          </a:stretch>
        </p:blipFill>
        <p:spPr bwMode="auto">
          <a:xfrm rot="5400000">
            <a:off x="8141407" y="1254862"/>
            <a:ext cx="6651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408" name="Picture 24">
            <a:extLst>
              <a:ext uri="{FF2B5EF4-FFF2-40B4-BE49-F238E27FC236}">
                <a16:creationId xmlns:a16="http://schemas.microsoft.com/office/drawing/2014/main" id="{2F624A35-F371-B8A9-D6E9-D546ED1F0D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r="61673"/>
          <a:stretch>
            <a:fillRect/>
          </a:stretch>
        </p:blipFill>
        <p:spPr bwMode="auto">
          <a:xfrm>
            <a:off x="6857914" y="722256"/>
            <a:ext cx="493712" cy="815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6409" name="AutoShape 25">
            <a:extLst>
              <a:ext uri="{FF2B5EF4-FFF2-40B4-BE49-F238E27FC236}">
                <a16:creationId xmlns:a16="http://schemas.microsoft.com/office/drawing/2014/main" id="{1F68A73B-F183-CC90-08BE-C905DFD92F9E}"/>
              </a:ext>
            </a:extLst>
          </p:cNvPr>
          <p:cNvCxnSpPr>
            <a:cxnSpLocks noChangeShapeType="1"/>
          </p:cNvCxnSpPr>
          <p:nvPr/>
        </p:nvCxnSpPr>
        <p:spPr bwMode="auto">
          <a:xfrm>
            <a:off x="8516851" y="2112906"/>
            <a:ext cx="263525" cy="174625"/>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410" name="Picture 26" descr="Rainbow Smiley Face SVG Files Happy Face SVG Smiley Face - Etsy">
            <a:extLst>
              <a:ext uri="{FF2B5EF4-FFF2-40B4-BE49-F238E27FC236}">
                <a16:creationId xmlns:a16="http://schemas.microsoft.com/office/drawing/2014/main" id="{81B88188-4433-F47A-4044-FF0E868721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1979" r="25728" b="52644"/>
          <a:stretch>
            <a:fillRect/>
          </a:stretch>
        </p:blipFill>
        <p:spPr bwMode="auto">
          <a:xfrm rot="5400000">
            <a:off x="5579976" y="1009593"/>
            <a:ext cx="10318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411" name="Picture 27" descr="Rainbow Smiley Face SVG Files Happy Face SVG Smiley Face - Etsy">
            <a:extLst>
              <a:ext uri="{FF2B5EF4-FFF2-40B4-BE49-F238E27FC236}">
                <a16:creationId xmlns:a16="http://schemas.microsoft.com/office/drawing/2014/main" id="{C2EF7ED4-C620-A260-757D-4A43B7C3D9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7237" r="49223" b="27385"/>
          <a:stretch>
            <a:fillRect/>
          </a:stretch>
        </p:blipFill>
        <p:spPr bwMode="auto">
          <a:xfrm rot="5400000">
            <a:off x="5333914" y="869893"/>
            <a:ext cx="6651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412" name="Picture 28">
            <a:extLst>
              <a:ext uri="{FF2B5EF4-FFF2-40B4-BE49-F238E27FC236}">
                <a16:creationId xmlns:a16="http://schemas.microsoft.com/office/drawing/2014/main" id="{031E001D-3F19-BC4F-8111-9FD897E844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61673"/>
          <a:stretch>
            <a:fillRect/>
          </a:stretch>
        </p:blipFill>
        <p:spPr bwMode="auto">
          <a:xfrm>
            <a:off x="4051214" y="669868"/>
            <a:ext cx="492125" cy="815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413" name="Picture 29">
            <a:extLst>
              <a:ext uri="{FF2B5EF4-FFF2-40B4-BE49-F238E27FC236}">
                <a16:creationId xmlns:a16="http://schemas.microsoft.com/office/drawing/2014/main" id="{67A0DF25-2465-5654-CAE2-373C250CA6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1218" r="69098"/>
          <a:stretch>
            <a:fillRect/>
          </a:stretch>
        </p:blipFill>
        <p:spPr bwMode="auto">
          <a:xfrm>
            <a:off x="9566960" y="3776700"/>
            <a:ext cx="254000" cy="815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414" name="Picture 30" descr="Rainbow Smiley Face SVG Files Happy Face SVG Smiley Face - Etsy">
            <a:extLst>
              <a:ext uri="{FF2B5EF4-FFF2-40B4-BE49-F238E27FC236}">
                <a16:creationId xmlns:a16="http://schemas.microsoft.com/office/drawing/2014/main" id="{EF02DC24-5DB2-05DB-CCC1-FE74E5E251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t="21977" r="75461" b="27425"/>
          <a:stretch>
            <a:fillRect/>
          </a:stretch>
        </p:blipFill>
        <p:spPr bwMode="auto">
          <a:xfrm>
            <a:off x="9624110" y="3075025"/>
            <a:ext cx="339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415" name="Picture 31" descr="Rainbow Smiley Face SVG Files Happy Face SVG Smiley Face - Etsy">
            <a:extLst>
              <a:ext uri="{FF2B5EF4-FFF2-40B4-BE49-F238E27FC236}">
                <a16:creationId xmlns:a16="http://schemas.microsoft.com/office/drawing/2014/main" id="{7881F9F1-0824-DA94-DCDD-1E7C14ED714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24516" t="22678" r="50943" b="26723"/>
          <a:stretch>
            <a:fillRect/>
          </a:stretch>
        </p:blipFill>
        <p:spPr bwMode="auto">
          <a:xfrm>
            <a:off x="9227235" y="3494125"/>
            <a:ext cx="3397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cxnSp>
        <p:nvCxnSpPr>
          <p:cNvPr id="16416" name="AutoShape 32">
            <a:extLst>
              <a:ext uri="{FF2B5EF4-FFF2-40B4-BE49-F238E27FC236}">
                <a16:creationId xmlns:a16="http://schemas.microsoft.com/office/drawing/2014/main" id="{3AEE69BC-6854-680A-982F-48368BC6B5BB}"/>
              </a:ext>
            </a:extLst>
          </p:cNvPr>
          <p:cNvCxnSpPr>
            <a:cxnSpLocks noChangeShapeType="1"/>
          </p:cNvCxnSpPr>
          <p:nvPr/>
        </p:nvCxnSpPr>
        <p:spPr bwMode="auto">
          <a:xfrm flipH="1" flipV="1">
            <a:off x="3699560" y="5597563"/>
            <a:ext cx="122237" cy="138112"/>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9" name="Freeform 33">
            <a:extLst>
              <a:ext uri="{FF2B5EF4-FFF2-40B4-BE49-F238E27FC236}">
                <a16:creationId xmlns:a16="http://schemas.microsoft.com/office/drawing/2014/main" id="{5874FB6D-8C99-03B2-0EE6-C35B0B0717FD}"/>
              </a:ext>
            </a:extLst>
          </p:cNvPr>
          <p:cNvSpPr>
            <a:spLocks/>
          </p:cNvSpPr>
          <p:nvPr/>
        </p:nvSpPr>
        <p:spPr bwMode="auto">
          <a:xfrm>
            <a:off x="3818622" y="5519775"/>
            <a:ext cx="1390650" cy="606425"/>
          </a:xfrm>
          <a:custGeom>
            <a:avLst/>
            <a:gdLst>
              <a:gd name="T0" fmla="*/ 1270659 w 1389549"/>
              <a:gd name="T1" fmla="*/ 0 h 605642"/>
              <a:gd name="T2" fmla="*/ 1294410 w 1389549"/>
              <a:gd name="T3" fmla="*/ 35626 h 605642"/>
              <a:gd name="T4" fmla="*/ 1306285 w 1389549"/>
              <a:gd name="T5" fmla="*/ 71252 h 605642"/>
              <a:gd name="T6" fmla="*/ 1353787 w 1389549"/>
              <a:gd name="T7" fmla="*/ 142504 h 605642"/>
              <a:gd name="T8" fmla="*/ 1377537 w 1389549"/>
              <a:gd name="T9" fmla="*/ 213756 h 605642"/>
              <a:gd name="T10" fmla="*/ 1389413 w 1389549"/>
              <a:gd name="T11" fmla="*/ 249382 h 605642"/>
              <a:gd name="T12" fmla="*/ 1377537 w 1389549"/>
              <a:gd name="T13" fmla="*/ 380011 h 605642"/>
              <a:gd name="T14" fmla="*/ 1306285 w 1389549"/>
              <a:gd name="T15" fmla="*/ 439387 h 605642"/>
              <a:gd name="T16" fmla="*/ 1235033 w 1389549"/>
              <a:gd name="T17" fmla="*/ 510639 h 605642"/>
              <a:gd name="T18" fmla="*/ 1199407 w 1389549"/>
              <a:gd name="T19" fmla="*/ 546265 h 605642"/>
              <a:gd name="T20" fmla="*/ 1163781 w 1389549"/>
              <a:gd name="T21" fmla="*/ 558140 h 605642"/>
              <a:gd name="T22" fmla="*/ 1128155 w 1389549"/>
              <a:gd name="T23" fmla="*/ 593766 h 605642"/>
              <a:gd name="T24" fmla="*/ 1068779 w 1389549"/>
              <a:gd name="T25" fmla="*/ 605642 h 605642"/>
              <a:gd name="T26" fmla="*/ 831272 w 1389549"/>
              <a:gd name="T27" fmla="*/ 593766 h 605642"/>
              <a:gd name="T28" fmla="*/ 795646 w 1389549"/>
              <a:gd name="T29" fmla="*/ 581891 h 605642"/>
              <a:gd name="T30" fmla="*/ 748145 w 1389549"/>
              <a:gd name="T31" fmla="*/ 570016 h 605642"/>
              <a:gd name="T32" fmla="*/ 676893 w 1389549"/>
              <a:gd name="T33" fmla="*/ 546265 h 605642"/>
              <a:gd name="T34" fmla="*/ 641267 w 1389549"/>
              <a:gd name="T35" fmla="*/ 522514 h 605642"/>
              <a:gd name="T36" fmla="*/ 546265 w 1389549"/>
              <a:gd name="T37" fmla="*/ 498764 h 605642"/>
              <a:gd name="T38" fmla="*/ 475013 w 1389549"/>
              <a:gd name="T39" fmla="*/ 475013 h 605642"/>
              <a:gd name="T40" fmla="*/ 368135 w 1389549"/>
              <a:gd name="T41" fmla="*/ 439387 h 605642"/>
              <a:gd name="T42" fmla="*/ 261257 w 1389549"/>
              <a:gd name="T43" fmla="*/ 403761 h 605642"/>
              <a:gd name="T44" fmla="*/ 225631 w 1389549"/>
              <a:gd name="T45" fmla="*/ 391886 h 605642"/>
              <a:gd name="T46" fmla="*/ 154379 w 1389549"/>
              <a:gd name="T47" fmla="*/ 344385 h 605642"/>
              <a:gd name="T48" fmla="*/ 83127 w 1389549"/>
              <a:gd name="T49" fmla="*/ 273133 h 605642"/>
              <a:gd name="T50" fmla="*/ 0 w 1389549"/>
              <a:gd name="T51" fmla="*/ 213756 h 605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9549" h="605642">
                <a:moveTo>
                  <a:pt x="1270659" y="0"/>
                </a:moveTo>
                <a:cubicBezTo>
                  <a:pt x="1278576" y="11875"/>
                  <a:pt x="1288027" y="22860"/>
                  <a:pt x="1294410" y="35626"/>
                </a:cubicBezTo>
                <a:cubicBezTo>
                  <a:pt x="1300008" y="46822"/>
                  <a:pt x="1300206" y="60310"/>
                  <a:pt x="1306285" y="71252"/>
                </a:cubicBezTo>
                <a:cubicBezTo>
                  <a:pt x="1320148" y="96205"/>
                  <a:pt x="1353787" y="142504"/>
                  <a:pt x="1353787" y="142504"/>
                </a:cubicBezTo>
                <a:cubicBezTo>
                  <a:pt x="1361704" y="166255"/>
                  <a:pt x="1369620" y="190005"/>
                  <a:pt x="1377537" y="213756"/>
                </a:cubicBezTo>
                <a:cubicBezTo>
                  <a:pt x="1381495" y="225631"/>
                  <a:pt x="1389413" y="249382"/>
                  <a:pt x="1389413" y="249382"/>
                </a:cubicBezTo>
                <a:cubicBezTo>
                  <a:pt x="1385454" y="292925"/>
                  <a:pt x="1389549" y="337971"/>
                  <a:pt x="1377537" y="380011"/>
                </a:cubicBezTo>
                <a:cubicBezTo>
                  <a:pt x="1370625" y="404202"/>
                  <a:pt x="1322905" y="424614"/>
                  <a:pt x="1306285" y="439387"/>
                </a:cubicBezTo>
                <a:cubicBezTo>
                  <a:pt x="1281181" y="461702"/>
                  <a:pt x="1258784" y="486888"/>
                  <a:pt x="1235033" y="510639"/>
                </a:cubicBezTo>
                <a:cubicBezTo>
                  <a:pt x="1223158" y="522514"/>
                  <a:pt x="1215339" y="540954"/>
                  <a:pt x="1199407" y="546265"/>
                </a:cubicBezTo>
                <a:cubicBezTo>
                  <a:pt x="1187532" y="550223"/>
                  <a:pt x="1175656" y="554182"/>
                  <a:pt x="1163781" y="558140"/>
                </a:cubicBezTo>
                <a:cubicBezTo>
                  <a:pt x="1151906" y="570015"/>
                  <a:pt x="1143176" y="586255"/>
                  <a:pt x="1128155" y="593766"/>
                </a:cubicBezTo>
                <a:cubicBezTo>
                  <a:pt x="1110102" y="602793"/>
                  <a:pt x="1088963" y="605642"/>
                  <a:pt x="1068779" y="605642"/>
                </a:cubicBezTo>
                <a:cubicBezTo>
                  <a:pt x="989511" y="605642"/>
                  <a:pt x="910441" y="597725"/>
                  <a:pt x="831272" y="593766"/>
                </a:cubicBezTo>
                <a:cubicBezTo>
                  <a:pt x="819397" y="589808"/>
                  <a:pt x="807682" y="585330"/>
                  <a:pt x="795646" y="581891"/>
                </a:cubicBezTo>
                <a:cubicBezTo>
                  <a:pt x="779953" y="577407"/>
                  <a:pt x="763778" y="574706"/>
                  <a:pt x="748145" y="570016"/>
                </a:cubicBezTo>
                <a:cubicBezTo>
                  <a:pt x="724165" y="562822"/>
                  <a:pt x="676893" y="546265"/>
                  <a:pt x="676893" y="546265"/>
                </a:cubicBezTo>
                <a:cubicBezTo>
                  <a:pt x="665018" y="538348"/>
                  <a:pt x="654033" y="528897"/>
                  <a:pt x="641267" y="522514"/>
                </a:cubicBezTo>
                <a:cubicBezTo>
                  <a:pt x="612442" y="508102"/>
                  <a:pt x="576073" y="506894"/>
                  <a:pt x="546265" y="498764"/>
                </a:cubicBezTo>
                <a:cubicBezTo>
                  <a:pt x="522112" y="492177"/>
                  <a:pt x="498764" y="482930"/>
                  <a:pt x="475013" y="475013"/>
                </a:cubicBezTo>
                <a:cubicBezTo>
                  <a:pt x="439387" y="463138"/>
                  <a:pt x="403761" y="451262"/>
                  <a:pt x="368135" y="439387"/>
                </a:cubicBezTo>
                <a:cubicBezTo>
                  <a:pt x="332509" y="427512"/>
                  <a:pt x="296883" y="415636"/>
                  <a:pt x="261257" y="403761"/>
                </a:cubicBezTo>
                <a:cubicBezTo>
                  <a:pt x="249382" y="399803"/>
                  <a:pt x="225631" y="391886"/>
                  <a:pt x="225631" y="391886"/>
                </a:cubicBezTo>
                <a:cubicBezTo>
                  <a:pt x="201880" y="376052"/>
                  <a:pt x="174563" y="364569"/>
                  <a:pt x="154379" y="344385"/>
                </a:cubicBezTo>
                <a:cubicBezTo>
                  <a:pt x="130628" y="320634"/>
                  <a:pt x="111074" y="291765"/>
                  <a:pt x="83127" y="273133"/>
                </a:cubicBezTo>
                <a:cubicBezTo>
                  <a:pt x="7217" y="222526"/>
                  <a:pt x="32059" y="245815"/>
                  <a:pt x="0" y="213756"/>
                </a:cubicBezTo>
              </a:path>
            </a:pathLst>
          </a:custGeom>
          <a:noFill/>
          <a:ln w="25400" cap="flat" cmpd="sng">
            <a:solidFill>
              <a:srgbClr val="FF0000"/>
            </a:solidFill>
            <a:prstDash val="dash"/>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0987A3C0-366A-FB18-7C1A-0E3781E8B57B}"/>
              </a:ext>
            </a:extLst>
          </p:cNvPr>
          <p:cNvSpPr txBox="1"/>
          <p:nvPr/>
        </p:nvSpPr>
        <p:spPr>
          <a:xfrm>
            <a:off x="229613" y="396875"/>
            <a:ext cx="2405982" cy="954107"/>
          </a:xfrm>
          <a:prstGeom prst="rect">
            <a:avLst/>
          </a:prstGeom>
          <a:noFill/>
          <a:ln>
            <a:solidFill>
              <a:schemeClr val="accent1"/>
            </a:solidFill>
          </a:ln>
        </p:spPr>
        <p:txBody>
          <a:bodyPr wrap="square" rtlCol="0">
            <a:spAutoFit/>
          </a:bodyPr>
          <a:lstStyle/>
          <a:p>
            <a:pPr algn="ctr"/>
            <a:r>
              <a:rPr lang="en-US" sz="2000" dirty="0">
                <a:solidFill>
                  <a:srgbClr val="7030A0"/>
                </a:solidFill>
                <a:latin typeface="Gill Sans MT" panose="020B0502020104020203" pitchFamily="34" charset="0"/>
              </a:rPr>
              <a:t>Typical Spontaneous Competition Site</a:t>
            </a:r>
          </a:p>
          <a:p>
            <a:pPr algn="ctr"/>
            <a:r>
              <a:rPr lang="en-US" sz="1600" dirty="0">
                <a:solidFill>
                  <a:srgbClr val="7030A0"/>
                </a:solidFill>
                <a:highlight>
                  <a:srgbClr val="FFFF00"/>
                </a:highlight>
                <a:latin typeface="Gill Sans MT" panose="020B0502020104020203" pitchFamily="34" charset="0"/>
              </a:rPr>
              <a:t>The nuts and bolts</a:t>
            </a:r>
          </a:p>
        </p:txBody>
      </p:sp>
      <p:sp>
        <p:nvSpPr>
          <p:cNvPr id="11" name="TextBox 10">
            <a:extLst>
              <a:ext uri="{FF2B5EF4-FFF2-40B4-BE49-F238E27FC236}">
                <a16:creationId xmlns:a16="http://schemas.microsoft.com/office/drawing/2014/main" id="{C4863BB7-7499-9D0F-69BE-AD375A2F5996}"/>
              </a:ext>
            </a:extLst>
          </p:cNvPr>
          <p:cNvSpPr txBox="1"/>
          <p:nvPr/>
        </p:nvSpPr>
        <p:spPr>
          <a:xfrm>
            <a:off x="3841640" y="212209"/>
            <a:ext cx="5010399" cy="369332"/>
          </a:xfrm>
          <a:prstGeom prst="rect">
            <a:avLst/>
          </a:prstGeom>
          <a:noFill/>
        </p:spPr>
        <p:txBody>
          <a:bodyPr wrap="square" rtlCol="0">
            <a:spAutoFit/>
          </a:bodyPr>
          <a:lstStyle/>
          <a:p>
            <a:r>
              <a:rPr lang="en-US" dirty="0">
                <a:latin typeface="Arial Narrow" panose="020B0606020202030204" pitchFamily="34" charset="0"/>
              </a:rPr>
              <a:t>2. Spontaneous Holding areas – classrooms</a:t>
            </a:r>
          </a:p>
        </p:txBody>
      </p:sp>
      <p:sp>
        <p:nvSpPr>
          <p:cNvPr id="12" name="TextBox 11">
            <a:extLst>
              <a:ext uri="{FF2B5EF4-FFF2-40B4-BE49-F238E27FC236}">
                <a16:creationId xmlns:a16="http://schemas.microsoft.com/office/drawing/2014/main" id="{A0ED5471-EDE8-9B74-15C5-60D677DD52BB}"/>
              </a:ext>
            </a:extLst>
          </p:cNvPr>
          <p:cNvSpPr txBox="1"/>
          <p:nvPr/>
        </p:nvSpPr>
        <p:spPr>
          <a:xfrm>
            <a:off x="3841640" y="2436794"/>
            <a:ext cx="4642645" cy="369332"/>
          </a:xfrm>
          <a:prstGeom prst="rect">
            <a:avLst/>
          </a:prstGeom>
          <a:noFill/>
        </p:spPr>
        <p:txBody>
          <a:bodyPr wrap="square" rtlCol="0">
            <a:spAutoFit/>
          </a:bodyPr>
          <a:lstStyle/>
          <a:p>
            <a:r>
              <a:rPr lang="en-US" dirty="0">
                <a:latin typeface="Arial Narrow" panose="020B0606020202030204" pitchFamily="34" charset="0"/>
              </a:rPr>
              <a:t>4. Spontaneous Competition rooms - classrooms</a:t>
            </a:r>
          </a:p>
        </p:txBody>
      </p:sp>
      <p:sp>
        <p:nvSpPr>
          <p:cNvPr id="13" name="TextBox 12">
            <a:extLst>
              <a:ext uri="{FF2B5EF4-FFF2-40B4-BE49-F238E27FC236}">
                <a16:creationId xmlns:a16="http://schemas.microsoft.com/office/drawing/2014/main" id="{24E2C0A8-D9C5-3AFC-5B3E-FD0E9C7D4D30}"/>
              </a:ext>
            </a:extLst>
          </p:cNvPr>
          <p:cNvSpPr txBox="1"/>
          <p:nvPr/>
        </p:nvSpPr>
        <p:spPr>
          <a:xfrm>
            <a:off x="351484" y="1421549"/>
            <a:ext cx="2397695" cy="5170646"/>
          </a:xfrm>
          <a:prstGeom prst="rect">
            <a:avLst/>
          </a:prstGeom>
          <a:noFill/>
        </p:spPr>
        <p:txBody>
          <a:bodyPr wrap="square">
            <a:spAutoFit/>
          </a:bodyPr>
          <a:lstStyle/>
          <a:p>
            <a:pPr rtl="0">
              <a:spcBef>
                <a:spcPts val="0"/>
              </a:spcBef>
              <a:spcAft>
                <a:spcPts val="0"/>
              </a:spcAft>
            </a:pPr>
            <a:r>
              <a:rPr lang="en-US" sz="1600" b="1" i="0" u="none" strike="noStrike" dirty="0">
                <a:solidFill>
                  <a:schemeClr val="accent1">
                    <a:lumMod val="75000"/>
                  </a:schemeClr>
                </a:solidFill>
                <a:effectLst/>
                <a:latin typeface="Arial Narrow" panose="020B0606020202030204" pitchFamily="34" charset="0"/>
              </a:rPr>
              <a:t>1. Spontaneous Check-in </a:t>
            </a:r>
            <a:r>
              <a:rPr lang="en-US" sz="1600" i="0" u="none" strike="noStrike" dirty="0">
                <a:effectLst/>
                <a:latin typeface="Arial Narrow" panose="020B0606020202030204" pitchFamily="34" charset="0"/>
              </a:rPr>
              <a:t>Coach and team only</a:t>
            </a:r>
          </a:p>
          <a:p>
            <a:pPr marL="342900" indent="-342900" rtl="0">
              <a:spcBef>
                <a:spcPts val="0"/>
              </a:spcBef>
              <a:spcAft>
                <a:spcPts val="0"/>
              </a:spcAft>
              <a:buAutoNum type="arabicPeriod"/>
            </a:pPr>
            <a:endParaRPr lang="en-US" sz="1600" b="1" i="0" u="none" strike="noStrike" dirty="0">
              <a:solidFill>
                <a:schemeClr val="accent1">
                  <a:lumMod val="75000"/>
                </a:schemeClr>
              </a:solidFill>
              <a:effectLst/>
              <a:latin typeface="Arial Narrow" panose="020B0606020202030204" pitchFamily="34" charset="0"/>
            </a:endParaRPr>
          </a:p>
          <a:p>
            <a:pPr rtl="0">
              <a:spcBef>
                <a:spcPts val="0"/>
              </a:spcBef>
              <a:spcAft>
                <a:spcPts val="0"/>
              </a:spcAft>
            </a:pPr>
            <a:r>
              <a:rPr lang="en-US" sz="1600" b="1" dirty="0">
                <a:solidFill>
                  <a:schemeClr val="accent1">
                    <a:lumMod val="75000"/>
                  </a:schemeClr>
                </a:solidFill>
                <a:latin typeface="Arial Narrow" panose="020B0606020202030204" pitchFamily="34" charset="0"/>
              </a:rPr>
              <a:t>2.  </a:t>
            </a:r>
            <a:r>
              <a:rPr lang="en-US" sz="1600" b="1" i="0" u="none" strike="noStrike" dirty="0">
                <a:solidFill>
                  <a:schemeClr val="accent1">
                    <a:lumMod val="75000"/>
                  </a:schemeClr>
                </a:solidFill>
                <a:effectLst/>
                <a:latin typeface="Arial Narrow" panose="020B0606020202030204" pitchFamily="34" charset="0"/>
              </a:rPr>
              <a:t>Spont</a:t>
            </a:r>
            <a:r>
              <a:rPr lang="en-US" sz="1600" b="1" dirty="0">
                <a:solidFill>
                  <a:schemeClr val="accent1">
                    <a:lumMod val="75000"/>
                  </a:schemeClr>
                </a:solidFill>
                <a:latin typeface="Arial Narrow" panose="020B0606020202030204" pitchFamily="34" charset="0"/>
              </a:rPr>
              <a:t>aneous Holding Areas </a:t>
            </a:r>
            <a:r>
              <a:rPr lang="en-US" sz="1600" dirty="0">
                <a:solidFill>
                  <a:srgbClr val="000000"/>
                </a:solidFill>
                <a:latin typeface="Arial Narrow" panose="020B0606020202030204" pitchFamily="34" charset="0"/>
              </a:rPr>
              <a:t>Classrooms where teams and coaches are taken to wait until their time to compete.  </a:t>
            </a:r>
          </a:p>
          <a:p>
            <a:pPr rtl="0">
              <a:spcBef>
                <a:spcPts val="0"/>
              </a:spcBef>
              <a:spcAft>
                <a:spcPts val="0"/>
              </a:spcAft>
            </a:pPr>
            <a:endParaRPr lang="en-US" sz="1000" b="0" i="0" u="none" strike="noStrike" dirty="0">
              <a:solidFill>
                <a:srgbClr val="000000"/>
              </a:solidFill>
              <a:effectLst/>
              <a:latin typeface="Arial Narrow" panose="020B0606020202030204" pitchFamily="34" charset="0"/>
            </a:endParaRPr>
          </a:p>
          <a:p>
            <a:pPr rtl="0">
              <a:spcBef>
                <a:spcPts val="0"/>
              </a:spcBef>
              <a:spcAft>
                <a:spcPts val="0"/>
              </a:spcAft>
            </a:pPr>
            <a:r>
              <a:rPr lang="en-US" sz="1600" b="1" dirty="0">
                <a:solidFill>
                  <a:schemeClr val="accent1">
                    <a:lumMod val="75000"/>
                  </a:schemeClr>
                </a:solidFill>
                <a:latin typeface="Arial Narrow" panose="020B0606020202030204" pitchFamily="34" charset="0"/>
              </a:rPr>
              <a:t>3. Teams walk to the competition </a:t>
            </a:r>
            <a:r>
              <a:rPr lang="en-US" sz="1600" dirty="0">
                <a:solidFill>
                  <a:srgbClr val="000000"/>
                </a:solidFill>
                <a:latin typeface="Arial Narrow" panose="020B0606020202030204" pitchFamily="34" charset="0"/>
              </a:rPr>
              <a:t>site with a Spontaneous judge.</a:t>
            </a:r>
          </a:p>
          <a:p>
            <a:pPr rtl="0">
              <a:spcBef>
                <a:spcPts val="0"/>
              </a:spcBef>
              <a:spcAft>
                <a:spcPts val="0"/>
              </a:spcAft>
            </a:pPr>
            <a:endParaRPr lang="en-US" sz="1600" b="0" i="0" u="none" strike="noStrike" dirty="0">
              <a:solidFill>
                <a:srgbClr val="000000"/>
              </a:solidFill>
              <a:effectLst/>
              <a:latin typeface="Arial Narrow" panose="020B0606020202030204" pitchFamily="34" charset="0"/>
            </a:endParaRPr>
          </a:p>
          <a:p>
            <a:pPr rtl="0">
              <a:spcBef>
                <a:spcPts val="0"/>
              </a:spcBef>
              <a:spcAft>
                <a:spcPts val="0"/>
              </a:spcAft>
            </a:pPr>
            <a:r>
              <a:rPr lang="en-US" sz="1600" b="1" dirty="0">
                <a:solidFill>
                  <a:schemeClr val="accent1">
                    <a:lumMod val="75000"/>
                  </a:schemeClr>
                </a:solidFill>
                <a:latin typeface="Arial Narrow" panose="020B0606020202030204" pitchFamily="34" charset="0"/>
              </a:rPr>
              <a:t>4. Competition Room </a:t>
            </a:r>
            <a:r>
              <a:rPr lang="en-US" sz="1600" dirty="0">
                <a:solidFill>
                  <a:srgbClr val="000000"/>
                </a:solidFill>
                <a:latin typeface="Arial Narrow" panose="020B0606020202030204" pitchFamily="34" charset="0"/>
              </a:rPr>
              <a:t>Teams go in without their coach and compete for the Spontaneous judges.</a:t>
            </a:r>
          </a:p>
          <a:p>
            <a:pPr rtl="0">
              <a:spcBef>
                <a:spcPts val="0"/>
              </a:spcBef>
              <a:spcAft>
                <a:spcPts val="0"/>
              </a:spcAft>
            </a:pPr>
            <a:endParaRPr lang="en-US" sz="1600" b="0" i="0" u="none" strike="noStrike" dirty="0">
              <a:solidFill>
                <a:srgbClr val="000000"/>
              </a:solidFill>
              <a:effectLst/>
              <a:latin typeface="Arial Narrow" panose="020B0606020202030204" pitchFamily="34" charset="0"/>
            </a:endParaRPr>
          </a:p>
          <a:p>
            <a:pPr rtl="0">
              <a:spcBef>
                <a:spcPts val="0"/>
              </a:spcBef>
              <a:spcAft>
                <a:spcPts val="0"/>
              </a:spcAft>
            </a:pPr>
            <a:r>
              <a:rPr lang="en-US" sz="1600" b="1" dirty="0">
                <a:solidFill>
                  <a:schemeClr val="accent1">
                    <a:lumMod val="75000"/>
                  </a:schemeClr>
                </a:solidFill>
                <a:latin typeface="Arial Narrow" panose="020B0606020202030204" pitchFamily="34" charset="0"/>
              </a:rPr>
              <a:t>5. After they compete, </a:t>
            </a:r>
            <a:r>
              <a:rPr lang="en-US" sz="1600" dirty="0">
                <a:solidFill>
                  <a:srgbClr val="000000"/>
                </a:solidFill>
                <a:latin typeface="Arial Narrow" panose="020B0606020202030204" pitchFamily="34" charset="0"/>
              </a:rPr>
              <a:t>teams are walked to a pickup spot to meet their coach. </a:t>
            </a:r>
            <a:endParaRPr lang="en-US" sz="1600" dirty="0"/>
          </a:p>
        </p:txBody>
      </p:sp>
      <p:sp>
        <p:nvSpPr>
          <p:cNvPr id="14" name="TextBox 13">
            <a:extLst>
              <a:ext uri="{FF2B5EF4-FFF2-40B4-BE49-F238E27FC236}">
                <a16:creationId xmlns:a16="http://schemas.microsoft.com/office/drawing/2014/main" id="{1DC80938-D723-86DC-EAA0-5F9810BED95B}"/>
              </a:ext>
            </a:extLst>
          </p:cNvPr>
          <p:cNvSpPr txBox="1"/>
          <p:nvPr/>
        </p:nvSpPr>
        <p:spPr>
          <a:xfrm>
            <a:off x="3358916" y="6224037"/>
            <a:ext cx="2692027" cy="369332"/>
          </a:xfrm>
          <a:prstGeom prst="rect">
            <a:avLst/>
          </a:prstGeom>
          <a:noFill/>
        </p:spPr>
        <p:txBody>
          <a:bodyPr wrap="square" rtlCol="0">
            <a:spAutoFit/>
          </a:bodyPr>
          <a:lstStyle/>
          <a:p>
            <a:r>
              <a:rPr lang="en-US" dirty="0">
                <a:latin typeface="Arial Narrow" panose="020B0606020202030204" pitchFamily="34" charset="0"/>
              </a:rPr>
              <a:t>5. Spontaneous Meeting Area</a:t>
            </a:r>
          </a:p>
        </p:txBody>
      </p:sp>
      <p:sp>
        <p:nvSpPr>
          <p:cNvPr id="15" name="TextBox 14">
            <a:extLst>
              <a:ext uri="{FF2B5EF4-FFF2-40B4-BE49-F238E27FC236}">
                <a16:creationId xmlns:a16="http://schemas.microsoft.com/office/drawing/2014/main" id="{FB25FD93-0607-EA11-E11E-CE8B734267F0}"/>
              </a:ext>
            </a:extLst>
          </p:cNvPr>
          <p:cNvSpPr txBox="1"/>
          <p:nvPr/>
        </p:nvSpPr>
        <p:spPr>
          <a:xfrm>
            <a:off x="9323720" y="2396083"/>
            <a:ext cx="1291272" cy="646331"/>
          </a:xfrm>
          <a:prstGeom prst="rect">
            <a:avLst/>
          </a:prstGeom>
          <a:noFill/>
        </p:spPr>
        <p:txBody>
          <a:bodyPr wrap="square" rtlCol="0">
            <a:spAutoFit/>
          </a:bodyPr>
          <a:lstStyle/>
          <a:p>
            <a:r>
              <a:rPr lang="en-US" dirty="0">
                <a:latin typeface="Arial Narrow" panose="020B0606020202030204" pitchFamily="34" charset="0"/>
              </a:rPr>
              <a:t>3. Heading to compete</a:t>
            </a:r>
          </a:p>
        </p:txBody>
      </p:sp>
      <p:pic>
        <p:nvPicPr>
          <p:cNvPr id="16" name="Picture 19">
            <a:extLst>
              <a:ext uri="{FF2B5EF4-FFF2-40B4-BE49-F238E27FC236}">
                <a16:creationId xmlns:a16="http://schemas.microsoft.com/office/drawing/2014/main" id="{1F76042B-8A49-3784-65CB-5448F3C064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6153" y="4056893"/>
            <a:ext cx="1285875" cy="815975"/>
          </a:xfrm>
          <a:prstGeom prst="rect">
            <a:avLst/>
          </a:prstGeom>
          <a:blipFill>
            <a:blip r:embed="rId12"/>
            <a:tile tx="0" ty="0" sx="100000" sy="100000" flip="none" algn="tl"/>
          </a:blipFill>
          <a:ln>
            <a:noFill/>
          </a:ln>
          <a:effectLst/>
        </p:spPr>
      </p:pic>
      <p:sp>
        <p:nvSpPr>
          <p:cNvPr id="18" name="TextBox 17">
            <a:extLst>
              <a:ext uri="{FF2B5EF4-FFF2-40B4-BE49-F238E27FC236}">
                <a16:creationId xmlns:a16="http://schemas.microsoft.com/office/drawing/2014/main" id="{6CA66786-2A3A-01F7-F70E-59EFF753F0F0}"/>
              </a:ext>
            </a:extLst>
          </p:cNvPr>
          <p:cNvSpPr txBox="1"/>
          <p:nvPr/>
        </p:nvSpPr>
        <p:spPr>
          <a:xfrm>
            <a:off x="9993095" y="4880568"/>
            <a:ext cx="2117175" cy="369332"/>
          </a:xfrm>
          <a:prstGeom prst="rect">
            <a:avLst/>
          </a:prstGeom>
          <a:noFill/>
        </p:spPr>
        <p:txBody>
          <a:bodyPr wrap="square">
            <a:spAutoFit/>
          </a:bodyPr>
          <a:lstStyle/>
          <a:p>
            <a:r>
              <a:rPr lang="en-US" dirty="0">
                <a:latin typeface="Arial Narrow" panose="020B0606020202030204" pitchFamily="34" charset="0"/>
              </a:rPr>
              <a:t>Spontaneous Check-in</a:t>
            </a:r>
            <a:endParaRPr lang="en-US" dirty="0"/>
          </a:p>
        </p:txBody>
      </p:sp>
      <p:pic>
        <p:nvPicPr>
          <p:cNvPr id="19" name="Picture 18">
            <a:extLst>
              <a:ext uri="{FF2B5EF4-FFF2-40B4-BE49-F238E27FC236}">
                <a16:creationId xmlns:a16="http://schemas.microsoft.com/office/drawing/2014/main" id="{53C34319-11F1-8171-9870-7084DD0048EE}"/>
              </a:ext>
            </a:extLst>
          </p:cNvPr>
          <p:cNvPicPr>
            <a:picLocks noChangeAspect="1"/>
          </p:cNvPicPr>
          <p:nvPr/>
        </p:nvPicPr>
        <p:blipFill>
          <a:blip r:embed="rId13"/>
          <a:stretch>
            <a:fillRect/>
          </a:stretch>
        </p:blipFill>
        <p:spPr>
          <a:xfrm>
            <a:off x="11442333" y="5750000"/>
            <a:ext cx="359695" cy="877900"/>
          </a:xfrm>
          <a:prstGeom prst="rect">
            <a:avLst/>
          </a:prstGeom>
        </p:spPr>
      </p:pic>
      <p:cxnSp>
        <p:nvCxnSpPr>
          <p:cNvPr id="20" name="AutoShape 25">
            <a:extLst>
              <a:ext uri="{FF2B5EF4-FFF2-40B4-BE49-F238E27FC236}">
                <a16:creationId xmlns:a16="http://schemas.microsoft.com/office/drawing/2014/main" id="{D124131F-EE32-10DE-E5A2-5F867061DBA0}"/>
              </a:ext>
            </a:extLst>
          </p:cNvPr>
          <p:cNvCxnSpPr>
            <a:cxnSpLocks noChangeShapeType="1"/>
            <a:stCxn id="19" idx="2"/>
          </p:cNvCxnSpPr>
          <p:nvPr/>
        </p:nvCxnSpPr>
        <p:spPr bwMode="auto">
          <a:xfrm flipH="1" flipV="1">
            <a:off x="11622180" y="5559463"/>
            <a:ext cx="1" cy="1068437"/>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4" name="TextBox 23">
            <a:extLst>
              <a:ext uri="{FF2B5EF4-FFF2-40B4-BE49-F238E27FC236}">
                <a16:creationId xmlns:a16="http://schemas.microsoft.com/office/drawing/2014/main" id="{E741FEE6-C55A-87E6-75A8-FA39B8550432}"/>
              </a:ext>
            </a:extLst>
          </p:cNvPr>
          <p:cNvSpPr txBox="1"/>
          <p:nvPr/>
        </p:nvSpPr>
        <p:spPr>
          <a:xfrm>
            <a:off x="9293471" y="6324916"/>
            <a:ext cx="2558633" cy="369332"/>
          </a:xfrm>
          <a:prstGeom prst="rect">
            <a:avLst/>
          </a:prstGeom>
          <a:noFill/>
        </p:spPr>
        <p:txBody>
          <a:bodyPr wrap="square">
            <a:spAutoFit/>
          </a:bodyPr>
          <a:lstStyle/>
          <a:p>
            <a:r>
              <a:rPr lang="en-US" dirty="0">
                <a:latin typeface="Arial Narrow" panose="020B0606020202030204" pitchFamily="34" charset="0"/>
              </a:rPr>
              <a:t>1. Arrive at </a:t>
            </a:r>
            <a:r>
              <a:rPr lang="en-US" dirty="0" err="1">
                <a:latin typeface="Arial Narrow" panose="020B0606020202030204" pitchFamily="34" charset="0"/>
              </a:rPr>
              <a:t>Spont</a:t>
            </a:r>
            <a:r>
              <a:rPr lang="en-US" dirty="0">
                <a:latin typeface="Arial Narrow" panose="020B0606020202030204" pitchFamily="34" charset="0"/>
              </a:rPr>
              <a:t>. Check-in </a:t>
            </a:r>
            <a:endParaRPr lang="en-US" dirty="0"/>
          </a:p>
        </p:txBody>
      </p:sp>
      <p:cxnSp>
        <p:nvCxnSpPr>
          <p:cNvPr id="25" name="AutoShape 25">
            <a:extLst>
              <a:ext uri="{FF2B5EF4-FFF2-40B4-BE49-F238E27FC236}">
                <a16:creationId xmlns:a16="http://schemas.microsoft.com/office/drawing/2014/main" id="{739D7F7F-566A-35CC-E5A2-00179679D754}"/>
              </a:ext>
            </a:extLst>
          </p:cNvPr>
          <p:cNvCxnSpPr>
            <a:cxnSpLocks noChangeShapeType="1"/>
          </p:cNvCxnSpPr>
          <p:nvPr/>
        </p:nvCxnSpPr>
        <p:spPr bwMode="auto">
          <a:xfrm flipH="1" flipV="1">
            <a:off x="9973360" y="1538231"/>
            <a:ext cx="1517057" cy="2277689"/>
          </a:xfrm>
          <a:prstGeom prst="straightConnector1">
            <a:avLst/>
          </a:prstGeom>
          <a:noFill/>
          <a:ln w="254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8" name="TextBox 27">
            <a:extLst>
              <a:ext uri="{FF2B5EF4-FFF2-40B4-BE49-F238E27FC236}">
                <a16:creationId xmlns:a16="http://schemas.microsoft.com/office/drawing/2014/main" id="{1CE1D6B0-321E-7599-F192-81F5B29DD314}"/>
              </a:ext>
            </a:extLst>
          </p:cNvPr>
          <p:cNvSpPr txBox="1"/>
          <p:nvPr/>
        </p:nvSpPr>
        <p:spPr>
          <a:xfrm>
            <a:off x="10868251" y="79457"/>
            <a:ext cx="1148163" cy="369332"/>
          </a:xfrm>
          <a:prstGeom prst="rect">
            <a:avLst/>
          </a:prstGeom>
          <a:noFill/>
        </p:spPr>
        <p:txBody>
          <a:bodyPr wrap="square">
            <a:spAutoFit/>
          </a:bodyPr>
          <a:lstStyle/>
          <a:p>
            <a:r>
              <a:rPr lang="en-US" sz="1800" dirty="0">
                <a:solidFill>
                  <a:srgbClr val="7030A0"/>
                </a:solidFill>
                <a:latin typeface="Gill Sans MT" panose="020B0502020104020203" pitchFamily="34" charset="0"/>
              </a:rPr>
              <a:t>2</a:t>
            </a:r>
            <a:r>
              <a:rPr lang="en-US" sz="1800" baseline="30000" dirty="0">
                <a:solidFill>
                  <a:srgbClr val="7030A0"/>
                </a:solidFill>
                <a:latin typeface="Gill Sans MT" panose="020B0502020104020203" pitchFamily="34" charset="0"/>
              </a:rPr>
              <a:t>nd</a:t>
            </a:r>
            <a:r>
              <a:rPr lang="en-US" sz="1800" dirty="0">
                <a:solidFill>
                  <a:srgbClr val="7030A0"/>
                </a:solidFill>
                <a:latin typeface="Gill Sans MT" panose="020B0502020104020203" pitchFamily="34" charset="0"/>
              </a:rPr>
              <a:t> Floor</a:t>
            </a:r>
            <a:endParaRPr lang="en-US" dirty="0"/>
          </a:p>
        </p:txBody>
      </p:sp>
    </p:spTree>
    <p:extLst>
      <p:ext uri="{BB962C8B-B14F-4D97-AF65-F5344CB8AC3E}">
        <p14:creationId xmlns:p14="http://schemas.microsoft.com/office/powerpoint/2010/main" val="1758368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209" y="398598"/>
            <a:ext cx="9079832" cy="1151965"/>
          </a:xfrm>
        </p:spPr>
        <p:txBody>
          <a:bodyPr>
            <a:noAutofit/>
          </a:bodyPr>
          <a:lstStyle/>
          <a:p>
            <a:pPr algn="ctr"/>
            <a:r>
              <a:rPr lang="en-US" sz="3600" cap="none" dirty="0">
                <a:solidFill>
                  <a:srgbClr val="7030A0"/>
                </a:solidFill>
                <a:latin typeface="Gill Sans MT" panose="020B0502020104020203" pitchFamily="34" charset="0"/>
              </a:rPr>
              <a:t>What to do when you're not competing</a:t>
            </a:r>
          </a:p>
        </p:txBody>
      </p:sp>
      <p:sp>
        <p:nvSpPr>
          <p:cNvPr id="3" name="Content Placeholder 2"/>
          <p:cNvSpPr>
            <a:spLocks noGrp="1"/>
          </p:cNvSpPr>
          <p:nvPr>
            <p:ph sz="quarter" idx="13"/>
          </p:nvPr>
        </p:nvSpPr>
        <p:spPr>
          <a:xfrm>
            <a:off x="1907695" y="1455148"/>
            <a:ext cx="6701176" cy="4063513"/>
          </a:xfrm>
        </p:spPr>
        <p:txBody>
          <a:bodyPr>
            <a:noAutofit/>
          </a:bodyPr>
          <a:lstStyle/>
          <a:p>
            <a:pPr>
              <a:lnSpc>
                <a:spcPct val="100000"/>
              </a:lnSpc>
            </a:pPr>
            <a:r>
              <a:rPr lang="en-US" sz="2400" cap="none" dirty="0">
                <a:latin typeface="Arial Narrow" panose="020B0606020202030204" pitchFamily="34" charset="0"/>
                <a:cs typeface="Calibri" panose="020F0502020204030204" pitchFamily="34" charset="0"/>
              </a:rPr>
              <a:t>Prepare for </a:t>
            </a:r>
            <a:r>
              <a:rPr lang="en-US" sz="2400" dirty="0">
                <a:latin typeface="Arial Narrow" panose="020B0606020202030204" pitchFamily="34" charset="0"/>
                <a:cs typeface="Calibri" panose="020F0502020204030204" pitchFamily="34" charset="0"/>
              </a:rPr>
              <a:t>your LT</a:t>
            </a:r>
          </a:p>
          <a:p>
            <a:pPr>
              <a:lnSpc>
                <a:spcPct val="100000"/>
              </a:lnSpc>
            </a:pPr>
            <a:r>
              <a:rPr lang="en-US" sz="2400" cap="none" dirty="0">
                <a:latin typeface="Arial Narrow" panose="020B0606020202030204" pitchFamily="34" charset="0"/>
                <a:cs typeface="Calibri" panose="020F0502020204030204" pitchFamily="34" charset="0"/>
              </a:rPr>
              <a:t>Get in the ‘zone’ for spontaneous</a:t>
            </a:r>
          </a:p>
          <a:p>
            <a:pPr>
              <a:lnSpc>
                <a:spcPct val="100000"/>
              </a:lnSpc>
            </a:pPr>
            <a:r>
              <a:rPr lang="en-US" sz="2400" dirty="0">
                <a:highlight>
                  <a:srgbClr val="FFFF00"/>
                </a:highlight>
                <a:latin typeface="Arial Narrow" panose="020B0606020202030204" pitchFamily="34" charset="0"/>
                <a:cs typeface="Calibri" panose="020F0502020204030204" pitchFamily="34" charset="0"/>
              </a:rPr>
              <a:t>Watch other teams</a:t>
            </a:r>
          </a:p>
          <a:p>
            <a:pPr>
              <a:lnSpc>
                <a:spcPct val="100000"/>
              </a:lnSpc>
            </a:pPr>
            <a:r>
              <a:rPr lang="en-US" sz="2400" cap="none" dirty="0">
                <a:latin typeface="Arial Narrow" panose="020B0606020202030204" pitchFamily="34" charset="0"/>
                <a:cs typeface="Calibri" panose="020F0502020204030204" pitchFamily="34" charset="0"/>
              </a:rPr>
              <a:t>Clean up your holding area</a:t>
            </a:r>
          </a:p>
          <a:p>
            <a:pPr>
              <a:lnSpc>
                <a:spcPct val="100000"/>
              </a:lnSpc>
            </a:pPr>
            <a:r>
              <a:rPr lang="en-US" sz="2400" dirty="0">
                <a:latin typeface="Arial Narrow" panose="020B0606020202030204" pitchFamily="34" charset="0"/>
                <a:cs typeface="Calibri" panose="020F0502020204030204" pitchFamily="34" charset="0"/>
              </a:rPr>
              <a:t>Eat lunch</a:t>
            </a:r>
          </a:p>
          <a:p>
            <a:pPr>
              <a:lnSpc>
                <a:spcPct val="100000"/>
              </a:lnSpc>
            </a:pPr>
            <a:r>
              <a:rPr lang="en-US" sz="2400" cap="none" dirty="0">
                <a:latin typeface="Arial Narrow" panose="020B0606020202030204" pitchFamily="34" charset="0"/>
                <a:cs typeface="Calibri" panose="020F0502020204030204" pitchFamily="34" charset="0"/>
              </a:rPr>
              <a:t>Buy souvenirs</a:t>
            </a:r>
          </a:p>
          <a:p>
            <a:pPr>
              <a:lnSpc>
                <a:spcPct val="100000"/>
              </a:lnSpc>
            </a:pPr>
            <a:r>
              <a:rPr lang="en-US" sz="2400" dirty="0">
                <a:latin typeface="Arial Narrow" panose="020B0606020202030204" pitchFamily="34" charset="0"/>
                <a:cs typeface="Calibri" panose="020F0502020204030204" pitchFamily="34" charset="0"/>
              </a:rPr>
              <a:t>Buy raffle tickets</a:t>
            </a:r>
          </a:p>
          <a:p>
            <a:pPr>
              <a:lnSpc>
                <a:spcPct val="100000"/>
              </a:lnSpc>
            </a:pPr>
            <a:r>
              <a:rPr lang="en-US" sz="2400" cap="none" dirty="0">
                <a:latin typeface="Arial Narrow" panose="020B0606020202030204" pitchFamily="34" charset="0"/>
                <a:cs typeface="Calibri" panose="020F0502020204030204" pitchFamily="34" charset="0"/>
              </a:rPr>
              <a:t>Sock Hop starts at 4:00 in the HS Gym!</a:t>
            </a:r>
          </a:p>
          <a:p>
            <a:pPr>
              <a:lnSpc>
                <a:spcPct val="100000"/>
              </a:lnSpc>
            </a:pPr>
            <a:r>
              <a:rPr lang="en-US" sz="2400" dirty="0">
                <a:latin typeface="Arial Narrow" panose="020B0606020202030204" pitchFamily="34" charset="0"/>
                <a:cs typeface="Calibri" panose="020F0502020204030204" pitchFamily="34" charset="0"/>
              </a:rPr>
              <a:t>Awards Ceremony starts around 6:00.</a:t>
            </a:r>
            <a:r>
              <a:rPr lang="en-US" sz="2400" cap="none" dirty="0">
                <a:latin typeface="Arial Narrow" panose="020B0606020202030204" pitchFamily="34" charset="0"/>
                <a:cs typeface="Calibri" panose="020F0502020204030204" pitchFamily="34" charset="0"/>
              </a:rPr>
              <a:t> </a:t>
            </a:r>
          </a:p>
        </p:txBody>
      </p:sp>
      <p:pic>
        <p:nvPicPr>
          <p:cNvPr id="9" name="Picture 8"/>
          <p:cNvPicPr>
            <a:picLocks noChangeAspect="1"/>
          </p:cNvPicPr>
          <p:nvPr/>
        </p:nvPicPr>
        <p:blipFill>
          <a:blip r:embed="rId2"/>
          <a:stretch>
            <a:fillRect/>
          </a:stretch>
        </p:blipFill>
        <p:spPr>
          <a:xfrm>
            <a:off x="8986880" y="1925836"/>
            <a:ext cx="1742698" cy="3006327"/>
          </a:xfrm>
          <a:prstGeom prst="rect">
            <a:avLst/>
          </a:prstGeom>
        </p:spPr>
      </p:pic>
    </p:spTree>
    <p:extLst>
      <p:ext uri="{BB962C8B-B14F-4D97-AF65-F5344CB8AC3E}">
        <p14:creationId xmlns:p14="http://schemas.microsoft.com/office/powerpoint/2010/main" val="230621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cap="none" dirty="0">
                <a:solidFill>
                  <a:srgbClr val="7030A0"/>
                </a:solidFill>
                <a:latin typeface="Gill Sans MT" panose="020B0502020104020203" pitchFamily="34" charset="0"/>
              </a:rPr>
              <a:t>Paperwork</a:t>
            </a:r>
          </a:p>
        </p:txBody>
      </p:sp>
      <p:sp>
        <p:nvSpPr>
          <p:cNvPr id="3" name="Content Placeholder 2"/>
          <p:cNvSpPr>
            <a:spLocks noGrp="1"/>
          </p:cNvSpPr>
          <p:nvPr>
            <p:ph sz="quarter" idx="13"/>
          </p:nvPr>
        </p:nvSpPr>
        <p:spPr>
          <a:xfrm>
            <a:off x="457200" y="930729"/>
            <a:ext cx="11413671" cy="5535385"/>
          </a:xfrm>
        </p:spPr>
        <p:txBody>
          <a:bodyPr>
            <a:noAutofit/>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competition, each team must provide the following items for its long-term solution</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15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team members must fill out all of their forms on their own with the exception of Division I and Primary, where the coach may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write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the team but the team members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must dictate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is to be written. Teams should keep an extra copy of all their forms. Most of the following items will be examined and/or collected by the Staging Area Judge:</a:t>
            </a:r>
          </a:p>
          <a:p>
            <a:pPr marL="0" marR="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15000"/>
              </a:lnSpc>
              <a:spcBef>
                <a:spcPts val="0"/>
              </a:spcBef>
              <a:buFont typeface="+mj-lt"/>
              <a:buAutoNum type="arabicPeriod"/>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Four completed copies of the </a:t>
            </a:r>
            <a:r>
              <a:rPr lang="en-US" sz="2000" dirty="0">
                <a:solidFill>
                  <a:schemeClr val="accent1">
                    <a:lumMod val="75000"/>
                  </a:schemeClr>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Style Form</a:t>
            </a: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15000"/>
              </a:lnSpc>
              <a:spcBef>
                <a:spcPts val="0"/>
              </a:spcBef>
              <a:buFont typeface="+mj-lt"/>
              <a:buAutoNum type="arabicPeriod"/>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Four completed copies of the </a:t>
            </a:r>
            <a:r>
              <a:rPr lang="en-US" sz="2000" dirty="0">
                <a:solidFill>
                  <a:schemeClr val="accent1">
                    <a:lumMod val="75000"/>
                  </a:schemeClr>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Team List Form </a:t>
            </a: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(if required in the problem).</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15000"/>
              </a:lnSpc>
              <a:spcBef>
                <a:spcPts val="0"/>
              </a:spcBef>
              <a:buFont typeface="+mj-lt"/>
              <a:buAutoNum type="arabicPeriod"/>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One completed </a:t>
            </a:r>
            <a:r>
              <a:rPr lang="en-US" sz="2000" dirty="0">
                <a:solidFill>
                  <a:schemeClr val="accent1">
                    <a:lumMod val="75000"/>
                  </a:schemeClr>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Cost Form</a:t>
            </a: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15000"/>
              </a:lnSpc>
              <a:spcBef>
                <a:spcPts val="0"/>
              </a:spcBef>
              <a:buFont typeface="+mj-lt"/>
              <a:buAutoNum type="arabicPeriod"/>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One completed </a:t>
            </a:r>
            <a:r>
              <a:rPr lang="en-US" sz="2000" dirty="0">
                <a:solidFill>
                  <a:schemeClr val="accent1">
                    <a:lumMod val="75000"/>
                  </a:schemeClr>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Outside Assistance Form</a:t>
            </a: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15000"/>
              </a:lnSpc>
              <a:spcBef>
                <a:spcPts val="0"/>
              </a:spcBef>
              <a:buFont typeface="+mj-lt"/>
              <a:buAutoNum type="arabicPeriod"/>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One membership sign (must include team name and membership #, visible 25 ft away)</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15000"/>
              </a:lnSpc>
              <a:spcBef>
                <a:spcPts val="0"/>
              </a:spcBef>
              <a:buFont typeface="+mj-lt"/>
              <a:buAutoNum type="arabicPeriod"/>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Problem clarifications specific to the team’s solution.</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15000"/>
              </a:lnSpc>
              <a:spcBef>
                <a:spcPts val="0"/>
              </a:spcBef>
              <a:buFont typeface="+mj-lt"/>
              <a:buAutoNum type="arabicPeriod"/>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All props, costumes, etc. necessary to complete the problem solution, except those listed in the problem under “Tournament Director Will Provide.”</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115000"/>
              </a:lnSpc>
              <a:spcBef>
                <a:spcPts val="0"/>
              </a:spcBef>
              <a:buFont typeface="+mj-lt"/>
              <a:buAutoNum type="arabicPeriod"/>
            </a:pPr>
            <a:r>
              <a:rPr lang="en-US" sz="2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Any items listed in the problem under “Team Must Provide”</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2400" cap="none" dirty="0">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3856453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5857" y="301918"/>
            <a:ext cx="4534473" cy="1289957"/>
          </a:xfrm>
        </p:spPr>
        <p:txBody>
          <a:bodyPr>
            <a:noAutofit/>
          </a:bodyPr>
          <a:lstStyle/>
          <a:p>
            <a:pPr algn="ctr"/>
            <a:r>
              <a:rPr lang="en-US" sz="3600" cap="none" dirty="0">
                <a:solidFill>
                  <a:srgbClr val="7030A0"/>
                </a:solidFill>
                <a:latin typeface="Gill Sans MT" panose="020B0502020104020203" pitchFamily="34" charset="0"/>
              </a:rPr>
              <a:t>Style Form, including Free Choice </a:t>
            </a:r>
            <a:r>
              <a:rPr lang="en-US" sz="3600" dirty="0">
                <a:solidFill>
                  <a:srgbClr val="7030A0"/>
                </a:solidFill>
                <a:latin typeface="Gill Sans MT" panose="020B0502020104020203" pitchFamily="34" charset="0"/>
              </a:rPr>
              <a:t>items</a:t>
            </a:r>
            <a:endParaRPr lang="en-US" sz="3600" cap="none" dirty="0">
              <a:solidFill>
                <a:srgbClr val="7030A0"/>
              </a:solidFill>
              <a:latin typeface="Gill Sans MT" panose="020B0502020104020203" pitchFamily="34" charset="0"/>
            </a:endParaRPr>
          </a:p>
        </p:txBody>
      </p:sp>
      <p:pic>
        <p:nvPicPr>
          <p:cNvPr id="3075" name="Picture 3">
            <a:extLst>
              <a:ext uri="{FF2B5EF4-FFF2-40B4-BE49-F238E27FC236}">
                <a16:creationId xmlns:a16="http://schemas.microsoft.com/office/drawing/2014/main" id="{7A4A8C24-86AF-AF5A-FD9E-2F2385A03D7D}"/>
              </a:ext>
            </a:extLst>
          </p:cNvPr>
          <p:cNvPicPr>
            <a:picLocks noChangeAspect="1" noChangeArrowheads="1"/>
          </p:cNvPicPr>
          <p:nvPr/>
        </p:nvPicPr>
        <p:blipFill>
          <a:blip r:embed="rId2" cstate="print">
            <a:lum bright="20000" contrast="40000"/>
            <a:extLst>
              <a:ext uri="{28A0092B-C50C-407E-A947-70E740481C1C}">
                <a14:useLocalDpi xmlns:a14="http://schemas.microsoft.com/office/drawing/2010/main" val="0"/>
              </a:ext>
            </a:extLst>
          </a:blip>
          <a:srcRect l="13918" t="22386" r="24887" b="7558"/>
          <a:stretch>
            <a:fillRect/>
          </a:stretch>
        </p:blipFill>
        <p:spPr bwMode="auto">
          <a:xfrm rot="5400000">
            <a:off x="-135838" y="764327"/>
            <a:ext cx="6378563" cy="5453745"/>
          </a:xfrm>
          <a:prstGeom prst="rect">
            <a:avLst/>
          </a:prstGeom>
          <a:noFill/>
          <a:ln w="3175" algn="ctr">
            <a:solidFill>
              <a:srgbClr val="7F7F7F"/>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a:extLst>
              <a:ext uri="{FF2B5EF4-FFF2-40B4-BE49-F238E27FC236}">
                <a16:creationId xmlns:a16="http://schemas.microsoft.com/office/drawing/2014/main" id="{80AC4C82-E431-8098-C55D-E5532392E7CF}"/>
              </a:ext>
            </a:extLst>
          </p:cNvPr>
          <p:cNvSpPr txBox="1"/>
          <p:nvPr/>
        </p:nvSpPr>
        <p:spPr>
          <a:xfrm>
            <a:off x="5927271" y="1730829"/>
            <a:ext cx="5975182" cy="4912820"/>
          </a:xfrm>
          <a:prstGeom prst="rect">
            <a:avLst/>
          </a:prstGeom>
          <a:noFill/>
        </p:spPr>
        <p:txBody>
          <a:bodyPr wrap="square">
            <a:spAutoFit/>
          </a:bodyPr>
          <a:lstStyle/>
          <a:p>
            <a:pPr marL="228600" marR="0" indent="-228600" algn="l">
              <a:lnSpc>
                <a:spcPct val="119000"/>
              </a:lnSpc>
              <a:spcBef>
                <a:spcPts val="0"/>
              </a:spcBef>
              <a:spcAft>
                <a:spcPts val="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Calibri" panose="020F0502020204030204" pitchFamily="34" charset="0"/>
              </a:rPr>
              <a:t> </a:t>
            </a:r>
            <a:r>
              <a:rPr lang="en-US" sz="1800" b="1" kern="1400" dirty="0">
                <a:ln>
                  <a:noFill/>
                </a:ln>
                <a:solidFill>
                  <a:srgbClr val="C00000"/>
                </a:solidFill>
                <a:effectLst/>
                <a:latin typeface="Calibri" panose="020F0502020204030204" pitchFamily="34" charset="0"/>
              </a:rPr>
              <a:t>Style’s not an afterthought!  </a:t>
            </a:r>
            <a:r>
              <a:rPr lang="en-US" sz="1800" kern="1400" dirty="0">
                <a:ln>
                  <a:noFill/>
                </a:ln>
                <a:solidFill>
                  <a:srgbClr val="000000"/>
                </a:solidFill>
                <a:effectLst/>
                <a:latin typeface="Calibri" panose="020F0502020204030204" pitchFamily="34" charset="0"/>
              </a:rPr>
              <a:t>Fight for all 50 points.  #5 in Style means your 4 other style elements have to be </a:t>
            </a:r>
            <a:r>
              <a:rPr lang="en-US" sz="1800" u="sng" kern="1400" dirty="0">
                <a:ln>
                  <a:noFill/>
                </a:ln>
                <a:solidFill>
                  <a:srgbClr val="000000"/>
                </a:solidFill>
                <a:effectLst/>
                <a:latin typeface="Calibri" panose="020F0502020204030204" pitchFamily="34" charset="0"/>
              </a:rPr>
              <a:t>meaningful</a:t>
            </a:r>
            <a:r>
              <a:rPr lang="en-US" sz="1800" kern="1400" dirty="0">
                <a:ln>
                  <a:noFill/>
                </a:ln>
                <a:solidFill>
                  <a:srgbClr val="000000"/>
                </a:solidFill>
                <a:effectLst/>
                <a:latin typeface="Calibri" panose="020F0502020204030204" pitchFamily="34" charset="0"/>
              </a:rPr>
              <a:t> in the performance, not just cool.  Fight for those 10 points!  Carefully consider the wording of your 2 free choice elements and exactly what you are telling the judges to observe.  Fight for those 20 points!  Know exactly what the other 2 style elements are looking for and do that.  Fight for those 20 points!  Put yourself in the shoes of the judge walking up to check out your Style.  Ask yourself:  Am I intrigued?  Do I have to ask follow up questions to fully understand what you did?  Does it look different/surprising up close than it did from the audience?  </a:t>
            </a:r>
            <a:r>
              <a:rPr lang="en-US" sz="1800" b="1" kern="1400" dirty="0">
                <a:ln>
                  <a:noFill/>
                </a:ln>
                <a:solidFill>
                  <a:srgbClr val="000000"/>
                </a:solidFill>
                <a:effectLst/>
                <a:latin typeface="Calibri" panose="020F0502020204030204" pitchFamily="34" charset="0"/>
              </a:rPr>
              <a:t>If you’re not answering YES to these questions, then you’re not giving your style judges enough to look at. </a:t>
            </a:r>
            <a:endParaRPr lang="en-US" sz="12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2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2604019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cap="none" dirty="0">
                <a:solidFill>
                  <a:srgbClr val="7030A0"/>
                </a:solidFill>
                <a:latin typeface="Gill Sans MT" panose="020B0502020104020203" pitchFamily="34" charset="0"/>
              </a:rPr>
              <a:t>Style Form, including Free Choice </a:t>
            </a:r>
            <a:r>
              <a:rPr lang="en-US" sz="3600" dirty="0">
                <a:solidFill>
                  <a:srgbClr val="7030A0"/>
                </a:solidFill>
                <a:latin typeface="Gill Sans MT" panose="020B0502020104020203" pitchFamily="34" charset="0"/>
              </a:rPr>
              <a:t>items</a:t>
            </a:r>
            <a:endParaRPr lang="en-US" sz="3600" cap="none" dirty="0">
              <a:solidFill>
                <a:srgbClr val="7030A0"/>
              </a:solidFill>
              <a:latin typeface="Gill Sans MT" panose="020B0502020104020203" pitchFamily="34" charset="0"/>
            </a:endParaRPr>
          </a:p>
        </p:txBody>
      </p:sp>
      <p:sp>
        <p:nvSpPr>
          <p:cNvPr id="3" name="Content Placeholder 2"/>
          <p:cNvSpPr>
            <a:spLocks noGrp="1"/>
          </p:cNvSpPr>
          <p:nvPr>
            <p:ph sz="quarter" idx="13"/>
          </p:nvPr>
        </p:nvSpPr>
        <p:spPr>
          <a:xfrm>
            <a:off x="1132794" y="902154"/>
            <a:ext cx="9915525" cy="5535385"/>
          </a:xfrm>
        </p:spPr>
        <p:txBody>
          <a:bodyPr>
            <a:noAutofit/>
          </a:bodyPr>
          <a:lstStyle/>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a typeface="Calibri" panose="020F0502020204030204" pitchFamily="34" charset="0"/>
                <a:cs typeface="Times New Roman" panose="02020603050405020304" pitchFamily="18" charset="0"/>
              </a:rPr>
              <a:t>If the team hasn’t determined what Free Choice elements to use, they can</a:t>
            </a:r>
            <a:r>
              <a:rPr lang="en-US" sz="2000" dirty="0">
                <a:solidFill>
                  <a:schemeClr val="accent1">
                    <a:lumMod val="75000"/>
                  </a:schemeClr>
                </a:solidFill>
                <a:effectLst/>
                <a:ea typeface="Calibri" panose="020F0502020204030204" pitchFamily="34" charset="0"/>
                <a:cs typeface="Times New Roman" panose="02020603050405020304" pitchFamily="18" charset="0"/>
              </a:rPr>
              <a:t> review the long-term problem solution and identify and list items or part of items that are not scored in the problem.</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The team should review the list and select items that it believes are the most creative.</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Be explicit about what the team wants to be scored (i.e., the construction of a costume or the use of materials, rather than the costume itself).</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Identify the items to be scored so the judge can find them easily. (Not “Joe’s costume” but “Construction of the clown’s costume”).</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Make sure the team prepares the Style Form (Program Guide Appendix). Style Judges use the synopsis on the team’s Style Form as a guide when scoring the team. It is essential that the team writes its synopsis clearly and expresses ideas succinctly!</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List o</a:t>
            </a:r>
            <a:r>
              <a:rPr lang="en-US" sz="2000" dirty="0">
                <a:solidFill>
                  <a:schemeClr val="accent1">
                    <a:lumMod val="75000"/>
                  </a:schemeClr>
                </a:solidFill>
                <a:ea typeface="Calibri" panose="020F0502020204030204" pitchFamily="34" charset="0"/>
                <a:cs typeface="Times New Roman" panose="02020603050405020304" pitchFamily="18" charset="0"/>
              </a:rPr>
              <a:t>n the style form specifically what you want the judge to score. </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Brag a little</a:t>
            </a:r>
            <a:r>
              <a:rPr lang="en-US" sz="2000" dirty="0">
                <a:solidFill>
                  <a:schemeClr val="accent1">
                    <a:lumMod val="75000"/>
                  </a:schemeClr>
                </a:solidFill>
                <a:ea typeface="Calibri" panose="020F0502020204030204" pitchFamily="34" charset="0"/>
                <a:cs typeface="Times New Roman" panose="02020603050405020304" pitchFamily="18" charset="0"/>
              </a:rPr>
              <a:t>.  Let them know, in a few words, why you nailed the style item. </a:t>
            </a:r>
            <a:endParaRPr lang="en-US" sz="2000" dirty="0">
              <a:solidFill>
                <a:schemeClr val="accent1">
                  <a:lumMod val="75000"/>
                </a:schemeClr>
              </a:solidFill>
              <a:effectLst/>
              <a:ea typeface="Calibri" panose="020F0502020204030204" pitchFamily="34" charset="0"/>
              <a:cs typeface="Times New Roman" panose="02020603050405020304" pitchFamily="18" charset="0"/>
            </a:endParaRPr>
          </a:p>
          <a:p>
            <a:pPr>
              <a:lnSpc>
                <a:spcPct val="100000"/>
              </a:lnSpc>
            </a:pPr>
            <a:endParaRPr lang="en-US" sz="2400" cap="none" dirty="0">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715045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12" y="659019"/>
            <a:ext cx="7823996" cy="894001"/>
          </a:xfrm>
          <a:solidFill>
            <a:schemeClr val="bg1"/>
          </a:solidFill>
          <a:effectLst/>
        </p:spPr>
        <p:txBody>
          <a:bodyPr>
            <a:normAutofit fontScale="90000"/>
          </a:bodyPr>
          <a:lstStyle/>
          <a:p>
            <a:pPr algn="ctr"/>
            <a:r>
              <a:rPr lang="en-US" sz="4800" dirty="0">
                <a:solidFill>
                  <a:srgbClr val="7030A0"/>
                </a:solidFill>
                <a:latin typeface="Gill Sans MT" panose="020B0502020104020203" pitchFamily="34" charset="0"/>
              </a:rPr>
              <a:t>Welcome to Coach Training #2:</a:t>
            </a:r>
            <a:br>
              <a:rPr lang="en-US" sz="4800" dirty="0">
                <a:solidFill>
                  <a:srgbClr val="7030A0"/>
                </a:solidFill>
                <a:latin typeface="Gill Sans MT" panose="020B0502020104020203" pitchFamily="34" charset="0"/>
              </a:rPr>
            </a:br>
            <a:r>
              <a:rPr lang="en-US" sz="4800" dirty="0">
                <a:solidFill>
                  <a:srgbClr val="7030A0"/>
                </a:solidFill>
                <a:latin typeface="Gill Sans MT" panose="020B0502020104020203" pitchFamily="34" charset="0"/>
              </a:rPr>
              <a:t>Competition Edition</a:t>
            </a:r>
          </a:p>
        </p:txBody>
      </p:sp>
      <p:pic>
        <p:nvPicPr>
          <p:cNvPr id="2060" name="Picture 12" descr="benonis-img_3440[1]"/>
          <p:cNvPicPr>
            <a:picLocks noChangeAspect="1" noChangeArrowheads="1"/>
          </p:cNvPicPr>
          <p:nvPr/>
        </p:nvPicPr>
        <p:blipFill rotWithShape="1">
          <a:blip r:embed="rId2">
            <a:extLst>
              <a:ext uri="{28A0092B-C50C-407E-A947-70E740481C1C}">
                <a14:useLocalDpi xmlns:a14="http://schemas.microsoft.com/office/drawing/2010/main" val="0"/>
              </a:ext>
            </a:extLst>
          </a:blip>
          <a:srcRect l="3906" t="19792" r="14063"/>
          <a:stretch/>
        </p:blipFill>
        <p:spPr bwMode="auto">
          <a:xfrm>
            <a:off x="8527328" y="2377043"/>
            <a:ext cx="2500559" cy="1833743"/>
          </a:xfrm>
          <a:prstGeom prst="rect">
            <a:avLst/>
          </a:prstGeom>
          <a:noFill/>
          <a:ln w="25400" algn="ctr">
            <a:solidFill>
              <a:srgbClr val="000000"/>
            </a:solidFill>
            <a:miter lim="800000"/>
            <a:headEnd/>
            <a:tailEnd/>
          </a:ln>
          <a:effectLst>
            <a:outerShdw dist="35921" dir="2700000" algn="ctr" rotWithShape="0">
              <a:srgbClr val="000000"/>
            </a:outerShdw>
          </a:effectLst>
          <a:extLst>
            <a:ext uri="{909E8E84-426E-40dd-AFC4-6F175D3DCCD1}">
              <a14:hiddenFill xmlns="" xmlns:a14="http://schemas.microsoft.com/office/drawing/2010/main">
                <a:solidFill>
                  <a:srgbClr val="5B9BD5"/>
                </a:solidFill>
              </a14:hiddenFill>
            </a:ext>
          </a:extLst>
        </p:spPr>
      </p:pic>
      <p:sp>
        <p:nvSpPr>
          <p:cNvPr id="5" name="TextBox 4">
            <a:extLst>
              <a:ext uri="{FF2B5EF4-FFF2-40B4-BE49-F238E27FC236}">
                <a16:creationId xmlns:a16="http://schemas.microsoft.com/office/drawing/2014/main" id="{E72D02BD-6002-E98F-F280-DB9A79ECD252}"/>
              </a:ext>
            </a:extLst>
          </p:cNvPr>
          <p:cNvSpPr txBox="1"/>
          <p:nvPr/>
        </p:nvSpPr>
        <p:spPr>
          <a:xfrm>
            <a:off x="1247014" y="2252077"/>
            <a:ext cx="6214821" cy="2953822"/>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en-US" sz="3200" dirty="0">
                <a:latin typeface="Arial Narrow" panose="020B0606020202030204" pitchFamily="34" charset="0"/>
                <a:cs typeface="Calibri" panose="020F0502020204030204" pitchFamily="34" charset="0"/>
              </a:rPr>
              <a:t>What happens on the Big Day</a:t>
            </a:r>
          </a:p>
          <a:p>
            <a:pPr marL="457200" indent="-457200">
              <a:lnSpc>
                <a:spcPct val="150000"/>
              </a:lnSpc>
              <a:buFont typeface="Wingdings" panose="05000000000000000000" pitchFamily="2" charset="2"/>
              <a:buChar char="q"/>
            </a:pPr>
            <a:r>
              <a:rPr lang="en-US" sz="3200" dirty="0">
                <a:latin typeface="Arial Narrow" panose="020B0606020202030204" pitchFamily="34" charset="0"/>
                <a:cs typeface="Calibri" panose="020F0502020204030204" pitchFamily="34" charset="0"/>
              </a:rPr>
              <a:t>Paperwork &amp; what to bring to the BD</a:t>
            </a:r>
          </a:p>
          <a:p>
            <a:pPr marL="457200" indent="-457200">
              <a:lnSpc>
                <a:spcPct val="150000"/>
              </a:lnSpc>
              <a:buFont typeface="Wingdings" panose="05000000000000000000" pitchFamily="2" charset="2"/>
              <a:buChar char="q"/>
            </a:pPr>
            <a:r>
              <a:rPr lang="en-US" sz="3200" dirty="0">
                <a:latin typeface="Arial Narrow" panose="020B0606020202030204" pitchFamily="34" charset="0"/>
                <a:cs typeface="Calibri" panose="020F0502020204030204" pitchFamily="34" charset="0"/>
              </a:rPr>
              <a:t>The Final Dress Rehearsal</a:t>
            </a:r>
          </a:p>
          <a:p>
            <a:pPr marL="457200" indent="-457200">
              <a:lnSpc>
                <a:spcPct val="150000"/>
              </a:lnSpc>
              <a:buFont typeface="Wingdings" panose="05000000000000000000" pitchFamily="2" charset="2"/>
              <a:buChar char="q"/>
            </a:pPr>
            <a:r>
              <a:rPr lang="en-US" sz="3200" dirty="0">
                <a:latin typeface="Arial Narrow" panose="020B0606020202030204" pitchFamily="34" charset="0"/>
                <a:cs typeface="Calibri" panose="020F0502020204030204" pitchFamily="34" charset="0"/>
              </a:rPr>
              <a:t>The Final weeks before the BD!</a:t>
            </a:r>
          </a:p>
        </p:txBody>
      </p:sp>
    </p:spTree>
    <p:extLst>
      <p:ext uri="{BB962C8B-B14F-4D97-AF65-F5344CB8AC3E}">
        <p14:creationId xmlns:p14="http://schemas.microsoft.com/office/powerpoint/2010/main" val="1960697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cap="none" dirty="0">
                <a:solidFill>
                  <a:srgbClr val="7030A0"/>
                </a:solidFill>
                <a:latin typeface="Gill Sans MT" panose="020B0502020104020203" pitchFamily="34" charset="0"/>
              </a:rPr>
              <a:t>Cost Form</a:t>
            </a:r>
          </a:p>
        </p:txBody>
      </p:sp>
      <p:sp>
        <p:nvSpPr>
          <p:cNvPr id="3" name="Content Placeholder 2"/>
          <p:cNvSpPr>
            <a:spLocks noGrp="1"/>
          </p:cNvSpPr>
          <p:nvPr>
            <p:ph sz="quarter" idx="13"/>
          </p:nvPr>
        </p:nvSpPr>
        <p:spPr>
          <a:xfrm>
            <a:off x="590550" y="930729"/>
            <a:ext cx="11280321" cy="5535385"/>
          </a:xfrm>
        </p:spPr>
        <p:txBody>
          <a:bodyPr>
            <a:noAutofit/>
          </a:bodyPr>
          <a:lstStyle/>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a typeface="Calibri" panose="020F0502020204030204" pitchFamily="34" charset="0"/>
                <a:cs typeface="Times New Roman" panose="02020603050405020304" pitchFamily="18" charset="0"/>
              </a:rPr>
              <a:t>The C</a:t>
            </a:r>
            <a:r>
              <a:rPr lang="en-US" sz="2000" dirty="0">
                <a:solidFill>
                  <a:schemeClr val="accent1">
                    <a:lumMod val="75000"/>
                  </a:schemeClr>
                </a:solidFill>
                <a:effectLst/>
                <a:ea typeface="Calibri" panose="020F0502020204030204" pitchFamily="34" charset="0"/>
                <a:cs typeface="Times New Roman" panose="02020603050405020304" pitchFamily="18" charset="0"/>
              </a:rPr>
              <a:t>ost Limit for each problem </a:t>
            </a:r>
            <a:r>
              <a:rPr lang="en-US" sz="2000" dirty="0">
                <a:solidFill>
                  <a:schemeClr val="accent1">
                    <a:lumMod val="75000"/>
                  </a:schemeClr>
                </a:solidFill>
                <a:ea typeface="Calibri" panose="020F0502020204030204" pitchFamily="34" charset="0"/>
                <a:cs typeface="Times New Roman" panose="02020603050405020304" pitchFamily="18" charset="0"/>
              </a:rPr>
              <a:t>is listed on the problem </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a typeface="Calibri" panose="020F0502020204030204" pitchFamily="34" charset="0"/>
                <a:cs typeface="Times New Roman" panose="02020603050405020304" pitchFamily="18" charset="0"/>
              </a:rPr>
              <a:t>The cost form includes </a:t>
            </a:r>
            <a:r>
              <a:rPr lang="en-US" sz="2000" dirty="0">
                <a:solidFill>
                  <a:schemeClr val="accent1">
                    <a:lumMod val="75000"/>
                  </a:schemeClr>
                </a:solidFill>
                <a:effectLst/>
                <a:ea typeface="Calibri" panose="020F0502020204030204" pitchFamily="34" charset="0"/>
                <a:cs typeface="Times New Roman" panose="02020603050405020304" pitchFamily="18" charset="0"/>
              </a:rPr>
              <a:t>the value of the materials used on stage</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This includes the value of all items, including rented, loaned and borrowed items.  See Program Guide for specifics.</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Make sure the team fills out the Material Values Form (</a:t>
            </a:r>
            <a:r>
              <a:rPr lang="en-US" sz="2000" i="1" dirty="0">
                <a:solidFill>
                  <a:schemeClr val="accent1">
                    <a:lumMod val="75000"/>
                  </a:schemeClr>
                </a:solidFill>
                <a:effectLst/>
                <a:ea typeface="Calibri" panose="020F0502020204030204" pitchFamily="34" charset="0"/>
                <a:cs typeface="Times New Roman" panose="02020603050405020304" pitchFamily="18" charset="0"/>
              </a:rPr>
              <a:t>Program Guide </a:t>
            </a:r>
            <a:r>
              <a:rPr lang="en-US" sz="2000" dirty="0">
                <a:solidFill>
                  <a:schemeClr val="accent1">
                    <a:lumMod val="75000"/>
                  </a:schemeClr>
                </a:solidFill>
                <a:effectLst/>
                <a:ea typeface="Calibri" panose="020F0502020204030204" pitchFamily="34" charset="0"/>
                <a:cs typeface="Times New Roman" panose="02020603050405020304" pitchFamily="18" charset="0"/>
              </a:rPr>
              <a:t>Appendix). Detailed rules for completing the Materials Value Form are in the </a:t>
            </a:r>
            <a:r>
              <a:rPr lang="en-US" sz="2000" i="1" dirty="0">
                <a:solidFill>
                  <a:schemeClr val="accent1">
                    <a:lumMod val="75000"/>
                  </a:schemeClr>
                </a:solidFill>
                <a:effectLst/>
                <a:ea typeface="Calibri" panose="020F0502020204030204" pitchFamily="34" charset="0"/>
                <a:cs typeface="Times New Roman" panose="02020603050405020304" pitchFamily="18" charset="0"/>
              </a:rPr>
              <a:t>Program Guide</a:t>
            </a:r>
            <a:r>
              <a:rPr lang="en-US" sz="2000" dirty="0">
                <a:solidFill>
                  <a:schemeClr val="accent1">
                    <a:lumMod val="75000"/>
                  </a:schemeClr>
                </a:solidFill>
                <a:effectLst/>
                <a:ea typeface="Calibri" panose="020F0502020204030204" pitchFamily="34" charset="0"/>
                <a:cs typeface="Times New Roman" panose="02020603050405020304" pitchFamily="18" charset="0"/>
              </a:rPr>
              <a:t>, where you’ll also find a list of items that are exempt from cost.</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highlight>
                  <a:srgbClr val="FFFF00"/>
                </a:highlight>
                <a:ea typeface="Calibri" panose="020F0502020204030204" pitchFamily="34" charset="0"/>
                <a:cs typeface="Times New Roman" panose="02020603050405020304" pitchFamily="18" charset="0"/>
              </a:rPr>
              <a:t>It’s a good tip </a:t>
            </a:r>
            <a:r>
              <a:rPr lang="en-US" sz="2000" dirty="0">
                <a:solidFill>
                  <a:schemeClr val="accent1">
                    <a:lumMod val="75000"/>
                  </a:schemeClr>
                </a:solidFill>
                <a:ea typeface="Calibri" panose="020F0502020204030204" pitchFamily="34" charset="0"/>
                <a:cs typeface="Times New Roman" panose="02020603050405020304" pitchFamily="18" charset="0"/>
              </a:rPr>
              <a:t>to make sure you don’t spend your full value in case the team missed something.</a:t>
            </a:r>
          </a:p>
          <a:p>
            <a:pPr marL="342900" marR="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Forms can be arranged by prop or by material: </a:t>
            </a:r>
            <a:r>
              <a:rPr lang="en-US" sz="2000" i="1" dirty="0">
                <a:solidFill>
                  <a:schemeClr val="accent1">
                    <a:lumMod val="75000"/>
                  </a:schemeClr>
                </a:solidFill>
                <a:ea typeface="Calibri" panose="020F0502020204030204" pitchFamily="34" charset="0"/>
                <a:cs typeface="Times New Roman" panose="02020603050405020304" pitchFamily="18" charset="0"/>
              </a:rPr>
              <a:t>E</a:t>
            </a:r>
            <a:r>
              <a:rPr lang="en-US" sz="2000" i="1" dirty="0">
                <a:solidFill>
                  <a:schemeClr val="accent1">
                    <a:lumMod val="75000"/>
                  </a:schemeClr>
                </a:solidFill>
                <a:effectLst/>
                <a:ea typeface="Calibri" panose="020F0502020204030204" pitchFamily="34" charset="0"/>
                <a:cs typeface="Times New Roman" panose="02020603050405020304" pitchFamily="18" charset="0"/>
              </a:rPr>
              <a:t>verything used in the boat.  Everything that duct tape was used in.</a:t>
            </a:r>
          </a:p>
          <a:p>
            <a:pPr>
              <a:lnSpc>
                <a:spcPct val="100000"/>
              </a:lnSpc>
            </a:pPr>
            <a:endParaRPr lang="en-US" sz="2400" cap="none" dirty="0">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1332513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cap="none" dirty="0">
                <a:solidFill>
                  <a:srgbClr val="7030A0"/>
                </a:solidFill>
                <a:latin typeface="Gill Sans MT" panose="020B0502020104020203" pitchFamily="34" charset="0"/>
              </a:rPr>
              <a:t>Outside Assistance Form</a:t>
            </a:r>
          </a:p>
        </p:txBody>
      </p:sp>
      <p:sp>
        <p:nvSpPr>
          <p:cNvPr id="3" name="Content Placeholder 2"/>
          <p:cNvSpPr>
            <a:spLocks noGrp="1"/>
          </p:cNvSpPr>
          <p:nvPr>
            <p:ph sz="quarter" idx="13"/>
          </p:nvPr>
        </p:nvSpPr>
        <p:spPr>
          <a:xfrm>
            <a:off x="2413222" y="1368051"/>
            <a:ext cx="8026842" cy="2981313"/>
          </a:xfrm>
        </p:spPr>
        <p:txBody>
          <a:bodyPr>
            <a:noAutofit/>
          </a:bodyPr>
          <a:lstStyle/>
          <a:p>
            <a:pPr marL="342900" marR="0" indent="-3429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Print out 1 Outside Assistance Form. </a:t>
            </a:r>
          </a:p>
          <a:p>
            <a:pPr marL="342900" marR="0" indent="-342900">
              <a:lnSpc>
                <a:spcPct val="115000"/>
              </a:lnSpc>
              <a:spcBef>
                <a:spcPts val="0"/>
              </a:spcBef>
              <a:spcAft>
                <a:spcPts val="0"/>
              </a:spcAft>
              <a:buFont typeface="+mj-lt"/>
              <a:buAutoNum type="arabicPeriod"/>
            </a:pPr>
            <a:r>
              <a:rPr lang="en-US" sz="2400" dirty="0">
                <a:solidFill>
                  <a:schemeClr val="accent1">
                    <a:lumMod val="75000"/>
                  </a:schemeClr>
                </a:solidFill>
                <a:ea typeface="Calibri" panose="020F0502020204030204" pitchFamily="34" charset="0"/>
                <a:cs typeface="Times New Roman" panose="02020603050405020304" pitchFamily="18" charset="0"/>
              </a:rPr>
              <a:t>The team should report and OA on this form.</a:t>
            </a:r>
          </a:p>
          <a:p>
            <a:pPr marL="342900" marR="0" indent="-3429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If there isn’t any, write NONE.</a:t>
            </a:r>
          </a:p>
          <a:p>
            <a:pPr marL="342900" marR="0" indent="-342900">
              <a:lnSpc>
                <a:spcPct val="115000"/>
              </a:lnSpc>
              <a:spcBef>
                <a:spcPts val="0"/>
              </a:spcBef>
              <a:spcAft>
                <a:spcPts val="0"/>
              </a:spcAft>
              <a:buFont typeface="+mj-lt"/>
              <a:buAutoNum type="arabicPeriod"/>
            </a:pPr>
            <a:r>
              <a:rPr lang="en-US" sz="2400" dirty="0">
                <a:solidFill>
                  <a:schemeClr val="accent1">
                    <a:lumMod val="75000"/>
                  </a:schemeClr>
                </a:solidFill>
                <a:ea typeface="Calibri" panose="020F0502020204030204" pitchFamily="34" charset="0"/>
                <a:cs typeface="Times New Roman" panose="02020603050405020304" pitchFamily="18" charset="0"/>
              </a:rPr>
              <a:t>All team members and the coach should sign the form.</a:t>
            </a:r>
          </a:p>
          <a:p>
            <a:pPr marL="342900" marR="0" indent="-3429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Bring </a:t>
            </a:r>
            <a:r>
              <a:rPr lang="en-US" sz="2400" dirty="0">
                <a:solidFill>
                  <a:schemeClr val="accent1">
                    <a:lumMod val="75000"/>
                  </a:schemeClr>
                </a:solidFill>
                <a:ea typeface="Calibri" panose="020F0502020204030204" pitchFamily="34" charset="0"/>
                <a:cs typeface="Times New Roman" panose="02020603050405020304" pitchFamily="18" charset="0"/>
              </a:rPr>
              <a:t>1 copy to the competition.</a:t>
            </a:r>
          </a:p>
          <a:p>
            <a:pPr marL="342900" marR="0" indent="-342900">
              <a:lnSpc>
                <a:spcPct val="115000"/>
              </a:lnSpc>
              <a:spcBef>
                <a:spcPts val="0"/>
              </a:spcBef>
              <a:spcAft>
                <a:spcPts val="0"/>
              </a:spcAft>
              <a:buFont typeface="+mj-lt"/>
              <a:buAutoNum type="arabicPeriod"/>
            </a:pPr>
            <a:r>
              <a:rPr lang="en-US" sz="2400" dirty="0">
                <a:solidFill>
                  <a:schemeClr val="accent1">
                    <a:lumMod val="75000"/>
                  </a:schemeClr>
                </a:solidFill>
                <a:ea typeface="Calibri" panose="020F0502020204030204" pitchFamily="34" charset="0"/>
                <a:cs typeface="Times New Roman" panose="02020603050405020304" pitchFamily="18" charset="0"/>
              </a:rPr>
              <a:t>Check Program Guide for specifics, such as use of AI</a:t>
            </a:r>
          </a:p>
          <a:p>
            <a:pPr marL="342900" marR="0" indent="-342900">
              <a:lnSpc>
                <a:spcPct val="115000"/>
              </a:lnSpc>
              <a:spcBef>
                <a:spcPts val="0"/>
              </a:spcBef>
              <a:spcAft>
                <a:spcPts val="0"/>
              </a:spcAft>
              <a:buFont typeface="+mj-lt"/>
              <a:buAutoNum type="arabicPeriod"/>
            </a:pPr>
            <a:endParaRPr lang="en-US" sz="2400" dirty="0">
              <a:solidFill>
                <a:schemeClr val="accent1">
                  <a:lumMod val="75000"/>
                </a:schemeClr>
              </a:solidFill>
              <a:effectLst/>
              <a:ea typeface="Calibri" panose="020F0502020204030204" pitchFamily="34" charset="0"/>
              <a:cs typeface="Times New Roman" panose="02020603050405020304" pitchFamily="18" charset="0"/>
            </a:endParaRPr>
          </a:p>
          <a:p>
            <a:pPr>
              <a:lnSpc>
                <a:spcPct val="100000"/>
              </a:lnSpc>
            </a:pPr>
            <a:endParaRPr lang="en-US" sz="2400" cap="none" dirty="0">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657729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cap="none" dirty="0">
                <a:solidFill>
                  <a:srgbClr val="7030A0"/>
                </a:solidFill>
                <a:latin typeface="Gill Sans MT" panose="020B0502020104020203" pitchFamily="34" charset="0"/>
              </a:rPr>
              <a:t>Team List form</a:t>
            </a:r>
          </a:p>
        </p:txBody>
      </p:sp>
      <p:sp>
        <p:nvSpPr>
          <p:cNvPr id="3" name="Content Placeholder 2"/>
          <p:cNvSpPr>
            <a:spLocks noGrp="1"/>
          </p:cNvSpPr>
          <p:nvPr>
            <p:ph sz="quarter" idx="13"/>
          </p:nvPr>
        </p:nvSpPr>
        <p:spPr>
          <a:xfrm>
            <a:off x="2413222" y="1368051"/>
            <a:ext cx="8026842" cy="2981313"/>
          </a:xfrm>
        </p:spPr>
        <p:txBody>
          <a:bodyPr>
            <a:noAutofit/>
          </a:bodyPr>
          <a:lstStyle/>
          <a:p>
            <a:pPr marL="342900" marR="0" indent="-342900">
              <a:lnSpc>
                <a:spcPct val="115000"/>
              </a:lnSpc>
              <a:spcBef>
                <a:spcPts val="0"/>
              </a:spcBef>
              <a:spcAft>
                <a:spcPts val="0"/>
              </a:spcAft>
              <a:buFont typeface="+mj-lt"/>
              <a:buAutoNum type="arabicPeriod"/>
            </a:pPr>
            <a:r>
              <a:rPr lang="en-US" sz="2400" dirty="0">
                <a:solidFill>
                  <a:schemeClr val="accent1">
                    <a:lumMod val="75000"/>
                  </a:schemeClr>
                </a:solidFill>
                <a:ea typeface="Calibri" panose="020F0502020204030204" pitchFamily="34" charset="0"/>
                <a:cs typeface="Times New Roman" panose="02020603050405020304" pitchFamily="18" charset="0"/>
              </a:rPr>
              <a:t>Keep it simple.  This form is used to quickly help the judges know what they are looking for.</a:t>
            </a:r>
            <a:endParaRPr lang="en-US" sz="2400" dirty="0">
              <a:solidFill>
                <a:schemeClr val="accent1">
                  <a:lumMod val="75000"/>
                </a:schemeClr>
              </a:solidFill>
              <a:effectLst/>
              <a:ea typeface="Calibri" panose="020F0502020204030204" pitchFamily="34" charset="0"/>
              <a:cs typeface="Times New Roman" panose="02020603050405020304" pitchFamily="18" charset="0"/>
            </a:endParaRPr>
          </a:p>
          <a:p>
            <a:pPr>
              <a:lnSpc>
                <a:spcPct val="100000"/>
              </a:lnSpc>
            </a:pPr>
            <a:endParaRPr lang="en-US" sz="2400" cap="none" dirty="0">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4167270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209" y="398598"/>
            <a:ext cx="9079832" cy="1151965"/>
          </a:xfrm>
        </p:spPr>
        <p:txBody>
          <a:bodyPr>
            <a:noAutofit/>
          </a:bodyPr>
          <a:lstStyle/>
          <a:p>
            <a:pPr algn="ctr"/>
            <a:r>
              <a:rPr lang="en-US" sz="3600" cap="none" dirty="0">
                <a:solidFill>
                  <a:srgbClr val="7030A0"/>
                </a:solidFill>
                <a:latin typeface="Gill Sans MT" panose="020B0502020104020203" pitchFamily="34" charset="0"/>
              </a:rPr>
              <a:t>Places to get the info you need</a:t>
            </a:r>
          </a:p>
        </p:txBody>
      </p:sp>
      <p:sp>
        <p:nvSpPr>
          <p:cNvPr id="3" name="Content Placeholder 2"/>
          <p:cNvSpPr>
            <a:spLocks noGrp="1"/>
          </p:cNvSpPr>
          <p:nvPr>
            <p:ph sz="quarter" idx="13"/>
          </p:nvPr>
        </p:nvSpPr>
        <p:spPr>
          <a:xfrm>
            <a:off x="2520537" y="1638028"/>
            <a:ext cx="6701176" cy="4468574"/>
          </a:xfrm>
        </p:spPr>
        <p:txBody>
          <a:bodyPr>
            <a:noAutofit/>
          </a:bodyPr>
          <a:lstStyle/>
          <a:p>
            <a:pPr marL="0" indent="0">
              <a:lnSpc>
                <a:spcPct val="100000"/>
              </a:lnSpc>
              <a:buNone/>
            </a:pPr>
            <a:r>
              <a:rPr lang="en-US" sz="1800" dirty="0">
                <a:latin typeface="Arial Narrow" panose="020B0606020202030204" pitchFamily="34" charset="0"/>
                <a:cs typeface="Calibri" panose="020F0502020204030204" pitchFamily="34" charset="0"/>
                <a:hlinkClick r:id="rId2"/>
              </a:rPr>
              <a:t>Link to Members Area </a:t>
            </a:r>
            <a:r>
              <a:rPr lang="en-US" sz="1800" dirty="0">
                <a:latin typeface="Arial Narrow" panose="020B0606020202030204" pitchFamily="34" charset="0"/>
                <a:cs typeface="Calibri" panose="020F0502020204030204" pitchFamily="34" charset="0"/>
              </a:rPr>
              <a:t>on international site to print out paperwork form: Team List, Style Form, Outside Assistance Form, Cost Form. </a:t>
            </a:r>
          </a:p>
          <a:p>
            <a:pPr marL="0" indent="0">
              <a:lnSpc>
                <a:spcPct val="100000"/>
              </a:lnSpc>
              <a:buNone/>
            </a:pPr>
            <a:endParaRPr lang="en-US" sz="1800" dirty="0">
              <a:latin typeface="Arial Narrow" panose="020B0606020202030204" pitchFamily="34" charset="0"/>
              <a:cs typeface="Calibri" panose="020F0502020204030204" pitchFamily="34" charset="0"/>
            </a:endParaRPr>
          </a:p>
          <a:p>
            <a:pPr marL="0" indent="0">
              <a:lnSpc>
                <a:spcPct val="100000"/>
              </a:lnSpc>
              <a:buNone/>
            </a:pPr>
            <a:r>
              <a:rPr lang="en-US" sz="1800" dirty="0">
                <a:latin typeface="Arial Narrow" panose="020B0606020202030204" pitchFamily="34" charset="0"/>
                <a:cs typeface="Calibri" panose="020F0502020204030204" pitchFamily="34" charset="0"/>
                <a:hlinkClick r:id="rId3"/>
              </a:rPr>
              <a:t>WPA Tournament details: </a:t>
            </a:r>
            <a:r>
              <a:rPr lang="en-US" sz="1800" dirty="0">
                <a:latin typeface="Arial Narrow" panose="020B0606020202030204" pitchFamily="34" charset="0"/>
                <a:cs typeface="Calibri" panose="020F0502020204030204" pitchFamily="34" charset="0"/>
              </a:rPr>
              <a:t>schedule, volunteer schedule, menu, raffles, maps, parking, logistics, etc.</a:t>
            </a:r>
          </a:p>
          <a:p>
            <a:pPr marL="0" indent="0">
              <a:lnSpc>
                <a:spcPct val="100000"/>
              </a:lnSpc>
              <a:buNone/>
            </a:pPr>
            <a:endParaRPr lang="en-US" sz="1800" dirty="0">
              <a:latin typeface="Arial Narrow" panose="020B0606020202030204" pitchFamily="34" charset="0"/>
              <a:cs typeface="Calibri" panose="020F0502020204030204" pitchFamily="34" charset="0"/>
            </a:endParaRPr>
          </a:p>
          <a:p>
            <a:pPr marL="0" indent="0">
              <a:lnSpc>
                <a:spcPct val="100000"/>
              </a:lnSpc>
              <a:buNone/>
            </a:pPr>
            <a:r>
              <a:rPr lang="en-US" sz="1800" dirty="0">
                <a:latin typeface="Arial Narrow" panose="020B0606020202030204" pitchFamily="34" charset="0"/>
                <a:cs typeface="Calibri" panose="020F0502020204030204" pitchFamily="34" charset="0"/>
                <a:hlinkClick r:id="rId4"/>
              </a:rPr>
              <a:t>Link to see the Program Guide </a:t>
            </a:r>
            <a:r>
              <a:rPr lang="en-US" sz="1800" dirty="0">
                <a:latin typeface="Arial Narrow" panose="020B0606020202030204" pitchFamily="34" charset="0"/>
                <a:cs typeface="Calibri" panose="020F0502020204030204" pitchFamily="34" charset="0"/>
              </a:rPr>
              <a:t>which details how to fill out the forms, how to assess cost to certain items, general rule, etc. </a:t>
            </a:r>
          </a:p>
          <a:p>
            <a:pPr marL="0" indent="0">
              <a:lnSpc>
                <a:spcPct val="100000"/>
              </a:lnSpc>
              <a:buNone/>
            </a:pPr>
            <a:endParaRPr lang="en-US" sz="1800" cap="none" dirty="0">
              <a:latin typeface="Arial Narrow" panose="020B0606020202030204" pitchFamily="34" charset="0"/>
              <a:cs typeface="Calibri" panose="020F0502020204030204" pitchFamily="34" charset="0"/>
            </a:endParaRPr>
          </a:p>
          <a:p>
            <a:pPr marL="0" indent="0">
              <a:lnSpc>
                <a:spcPct val="100000"/>
              </a:lnSpc>
              <a:buNone/>
            </a:pPr>
            <a:r>
              <a:rPr lang="en-US" sz="1800" cap="none" dirty="0">
                <a:latin typeface="Arial Narrow" panose="020B0606020202030204" pitchFamily="34" charset="0"/>
                <a:cs typeface="Calibri" panose="020F0502020204030204" pitchFamily="34" charset="0"/>
                <a:hlinkClick r:id="rId5"/>
              </a:rPr>
              <a:t>Link to the Clarifications </a:t>
            </a:r>
            <a:r>
              <a:rPr lang="en-US" sz="1800" cap="none" dirty="0">
                <a:latin typeface="Arial Narrow" panose="020B0606020202030204" pitchFamily="34" charset="0"/>
                <a:cs typeface="Calibri" panose="020F0502020204030204" pitchFamily="34" charset="0"/>
              </a:rPr>
              <a:t>so you know what applies to your problem.  And print out any that you may have gotten separately in an email. </a:t>
            </a:r>
          </a:p>
        </p:txBody>
      </p:sp>
    </p:spTree>
    <p:extLst>
      <p:ext uri="{BB962C8B-B14F-4D97-AF65-F5344CB8AC3E}">
        <p14:creationId xmlns:p14="http://schemas.microsoft.com/office/powerpoint/2010/main" val="1757365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cap="none" dirty="0">
                <a:solidFill>
                  <a:srgbClr val="7030A0"/>
                </a:solidFill>
                <a:latin typeface="Gill Sans MT" panose="020B0502020104020203" pitchFamily="34" charset="0"/>
              </a:rPr>
              <a:t>The Final Dress Rehearsals</a:t>
            </a:r>
          </a:p>
        </p:txBody>
      </p:sp>
      <p:sp>
        <p:nvSpPr>
          <p:cNvPr id="3" name="Content Placeholder 2"/>
          <p:cNvSpPr>
            <a:spLocks noGrp="1"/>
          </p:cNvSpPr>
          <p:nvPr>
            <p:ph sz="quarter" idx="13"/>
          </p:nvPr>
        </p:nvSpPr>
        <p:spPr>
          <a:xfrm>
            <a:off x="428625" y="1087326"/>
            <a:ext cx="10772775" cy="4683347"/>
          </a:xfrm>
        </p:spPr>
        <p:txBody>
          <a:bodyPr>
            <a:noAutofit/>
          </a:bodyPr>
          <a:lstStyle/>
          <a:p>
            <a:pPr marL="342900" marR="0" lvl="0" indent="-342900">
              <a:lnSpc>
                <a:spcPct val="115000"/>
              </a:lnSpc>
              <a:spcBef>
                <a:spcPts val="0"/>
              </a:spcBef>
              <a:spcAft>
                <a:spcPts val="0"/>
              </a:spcAft>
              <a:buFont typeface="+mj-lt"/>
              <a:buAutoNum type="arabicPeriod"/>
            </a:pPr>
            <a:r>
              <a:rPr lang="en-US" sz="1800" dirty="0">
                <a:solidFill>
                  <a:srgbClr val="000000"/>
                </a:solidFill>
                <a:effectLst/>
                <a:ea typeface="Calibri" panose="020F0502020204030204" pitchFamily="34" charset="0"/>
                <a:cs typeface="Times New Roman" panose="02020603050405020304" pitchFamily="18" charset="0"/>
              </a:rPr>
              <a:t>Make sure the performance is under 8 minutes including set up.</a:t>
            </a:r>
          </a:p>
          <a:p>
            <a:pPr marL="342900" marR="0" lvl="0" indent="-342900">
              <a:lnSpc>
                <a:spcPct val="115000"/>
              </a:lnSpc>
              <a:spcBef>
                <a:spcPts val="0"/>
              </a:spcBef>
              <a:spcAft>
                <a:spcPts val="0"/>
              </a:spcAft>
              <a:buFont typeface="+mj-lt"/>
              <a:buAutoNum type="arabicPeriod"/>
            </a:pPr>
            <a:r>
              <a:rPr lang="en-US" sz="1800" dirty="0">
                <a:solidFill>
                  <a:srgbClr val="000000"/>
                </a:solidFill>
                <a:effectLst/>
                <a:ea typeface="Calibri" panose="020F0502020204030204" pitchFamily="34" charset="0"/>
                <a:cs typeface="Times New Roman" panose="02020603050405020304" pitchFamily="18" charset="0"/>
              </a:rPr>
              <a:t>When practicing, have the team </a:t>
            </a:r>
            <a:r>
              <a:rPr lang="en-US" sz="1800" b="1" dirty="0">
                <a:solidFill>
                  <a:srgbClr val="000000"/>
                </a:solidFill>
                <a:effectLst/>
                <a:highlight>
                  <a:srgbClr val="FFFF00"/>
                </a:highlight>
                <a:ea typeface="Calibri" panose="020F0502020204030204" pitchFamily="34" charset="0"/>
                <a:cs typeface="Times New Roman" panose="02020603050405020304" pitchFamily="18" charset="0"/>
              </a:rPr>
              <a:t>start in a “staging area” </a:t>
            </a:r>
            <a:r>
              <a:rPr lang="en-US" sz="1800" dirty="0">
                <a:solidFill>
                  <a:srgbClr val="000000"/>
                </a:solidFill>
                <a:effectLst/>
                <a:ea typeface="Calibri" panose="020F0502020204030204" pitchFamily="34" charset="0"/>
                <a:cs typeface="Times New Roman" panose="02020603050405020304" pitchFamily="18" charset="0"/>
              </a:rPr>
              <a:t>before proceeding to the competition area.</a:t>
            </a:r>
            <a:endParaRPr lang="en-US" sz="1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All parts of a problem solution </a:t>
            </a:r>
            <a:r>
              <a:rPr lang="en-US" sz="1800" b="1" dirty="0">
                <a:effectLst/>
                <a:ea typeface="Calibri" panose="020F0502020204030204" pitchFamily="34" charset="0"/>
                <a:cs typeface="Times New Roman" panose="02020603050405020304" pitchFamily="18" charset="0"/>
              </a:rPr>
              <a:t>must </a:t>
            </a:r>
            <a:r>
              <a:rPr lang="en-US" sz="1800" dirty="0">
                <a:effectLst/>
                <a:ea typeface="Calibri" panose="020F0502020204030204" pitchFamily="34" charset="0"/>
                <a:cs typeface="Times New Roman" panose="02020603050405020304" pitchFamily="18" charset="0"/>
              </a:rPr>
              <a:t>fit through a standard doorway. </a:t>
            </a:r>
          </a:p>
          <a:p>
            <a:pPr marL="342900" marR="0" lvl="0" indent="-342900">
              <a:lnSpc>
                <a:spcPct val="115000"/>
              </a:lnSpc>
              <a:spcBef>
                <a:spcPts val="0"/>
              </a:spcBef>
              <a:spcAft>
                <a:spcPts val="0"/>
              </a:spcAft>
              <a:buFont typeface="+mj-lt"/>
              <a:buAutoNum type="arabicPeriod"/>
            </a:pPr>
            <a:r>
              <a:rPr lang="en-US" sz="1800" dirty="0">
                <a:solidFill>
                  <a:srgbClr val="000000"/>
                </a:solidFill>
                <a:effectLst/>
                <a:ea typeface="Calibri" panose="020F0502020204030204" pitchFamily="34" charset="0"/>
                <a:cs typeface="Times New Roman" panose="02020603050405020304" pitchFamily="18" charset="0"/>
              </a:rPr>
              <a:t>Vary the setup so the team is prepared to compete on a site that may be arranged differently than they expect.  Enter from different sides of the stage. </a:t>
            </a:r>
          </a:p>
          <a:p>
            <a:pPr marL="342900" marR="0" lvl="0" indent="-342900">
              <a:lnSpc>
                <a:spcPct val="115000"/>
              </a:lnSpc>
              <a:spcBef>
                <a:spcPts val="0"/>
              </a:spcBef>
              <a:spcAft>
                <a:spcPts val="0"/>
              </a:spcAft>
              <a:buFont typeface="+mj-lt"/>
              <a:buAutoNum type="arabicPeriod"/>
            </a:pPr>
            <a:r>
              <a:rPr lang="en-US" sz="1800" dirty="0">
                <a:solidFill>
                  <a:srgbClr val="000000"/>
                </a:solidFill>
                <a:effectLst/>
                <a:ea typeface="Calibri" panose="020F0502020204030204" pitchFamily="34" charset="0"/>
                <a:cs typeface="Times New Roman" panose="02020603050405020304" pitchFamily="18" charset="0"/>
              </a:rPr>
              <a:t>The team members need to consider what they will do if one of them cannot attend a competition for some reason.  Keep in mind that this may happen unexpectedly.</a:t>
            </a:r>
            <a:endParaRPr lang="en-US" sz="1800" dirty="0">
              <a:solidFill>
                <a:srgbClr val="000000"/>
              </a:solidFill>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solidFill>
                  <a:srgbClr val="000000"/>
                </a:solidFill>
                <a:effectLst/>
                <a:ea typeface="Calibri" panose="020F0502020204030204" pitchFamily="34" charset="0"/>
                <a:cs typeface="Times New Roman" panose="02020603050405020304" pitchFamily="18" charset="0"/>
              </a:rPr>
              <a:t>Encourage the team to make </a:t>
            </a:r>
            <a:r>
              <a:rPr lang="en-US" sz="1800" dirty="0">
                <a:solidFill>
                  <a:srgbClr val="000000"/>
                </a:solidFill>
                <a:ea typeface="Calibri" panose="020F0502020204030204" pitchFamily="34" charset="0"/>
                <a:cs typeface="Times New Roman" panose="02020603050405020304" pitchFamily="18" charset="0"/>
              </a:rPr>
              <a:t>lists:</a:t>
            </a:r>
          </a:p>
          <a:p>
            <a:pPr marL="800100" lvl="1" indent="-342900">
              <a:lnSpc>
                <a:spcPct val="115000"/>
              </a:lnSpc>
              <a:spcBef>
                <a:spcPts val="0"/>
              </a:spcBef>
              <a:buFont typeface="+mj-lt"/>
              <a:buAutoNum type="arabicPeriod"/>
            </a:pPr>
            <a:r>
              <a:rPr lang="en-US" sz="1400" dirty="0">
                <a:solidFill>
                  <a:srgbClr val="000000"/>
                </a:solidFill>
                <a:effectLst/>
                <a:ea typeface="Calibri" panose="020F0502020204030204" pitchFamily="34" charset="0"/>
                <a:cs typeface="Times New Roman" panose="02020603050405020304" pitchFamily="18" charset="0"/>
              </a:rPr>
              <a:t>In what order do we bring things on stage</a:t>
            </a:r>
          </a:p>
          <a:p>
            <a:pPr marL="800100" lvl="1" indent="-342900">
              <a:lnSpc>
                <a:spcPct val="115000"/>
              </a:lnSpc>
              <a:spcBef>
                <a:spcPts val="0"/>
              </a:spcBef>
              <a:buFont typeface="+mj-lt"/>
              <a:buAutoNum type="arabicPeriod"/>
            </a:pPr>
            <a:r>
              <a:rPr lang="en-US" sz="1400" dirty="0">
                <a:solidFill>
                  <a:srgbClr val="000000"/>
                </a:solidFill>
                <a:ea typeface="Calibri" panose="020F0502020204030204" pitchFamily="34" charset="0"/>
                <a:cs typeface="Times New Roman" panose="02020603050405020304" pitchFamily="18" charset="0"/>
              </a:rPr>
              <a:t>What needs to happen before we go on – put a prop together, make sure the prop is set up, etc.</a:t>
            </a:r>
            <a:endParaRPr lang="en-US" sz="14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solidFill>
                  <a:srgbClr val="000000"/>
                </a:solidFill>
                <a:effectLst/>
                <a:ea typeface="Calibri" panose="020F0502020204030204" pitchFamily="34" charset="0"/>
                <a:cs typeface="Times New Roman" panose="02020603050405020304" pitchFamily="18" charset="0"/>
              </a:rPr>
              <a:t>Videotaping a practice and letting the team members critique it is an excellent way to get them to improve their presentation in-school. Don’t tell them to be louder (OA), let them critique each other.</a:t>
            </a:r>
            <a:endParaRPr lang="en-US" sz="1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solidFill>
                  <a:srgbClr val="000000"/>
                </a:solidFill>
                <a:effectLst/>
                <a:ea typeface="Calibri" panose="020F0502020204030204" pitchFamily="34" charset="0"/>
                <a:cs typeface="Times New Roman" panose="02020603050405020304" pitchFamily="18" charset="0"/>
              </a:rPr>
              <a:t>Teams should discuss and </a:t>
            </a:r>
            <a:r>
              <a:rPr lang="en-US" sz="1800" b="1" dirty="0">
                <a:solidFill>
                  <a:srgbClr val="000000"/>
                </a:solidFill>
                <a:effectLst/>
                <a:highlight>
                  <a:srgbClr val="FFFF00"/>
                </a:highlight>
                <a:ea typeface="Calibri" panose="020F0502020204030204" pitchFamily="34" charset="0"/>
                <a:cs typeface="Times New Roman" panose="02020603050405020304" pitchFamily="18" charset="0"/>
              </a:rPr>
              <a:t>practice what they’ll do if something breaks </a:t>
            </a:r>
            <a:r>
              <a:rPr lang="en-US" sz="1800" dirty="0">
                <a:solidFill>
                  <a:srgbClr val="000000"/>
                </a:solidFill>
                <a:effectLst/>
                <a:ea typeface="Calibri" panose="020F0502020204030204" pitchFamily="34" charset="0"/>
                <a:cs typeface="Times New Roman" panose="02020603050405020304" pitchFamily="18" charset="0"/>
              </a:rPr>
              <a:t>or does not work.  They can bring a “fix it” bag which contains paint sticks, duct tape, hammer etc. </a:t>
            </a:r>
            <a:endParaRPr lang="en-US" sz="1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solidFill>
                  <a:srgbClr val="000000"/>
                </a:solidFill>
                <a:effectLst/>
                <a:ea typeface="Calibri" panose="020F0502020204030204" pitchFamily="34" charset="0"/>
                <a:cs typeface="Times New Roman" panose="02020603050405020304" pitchFamily="18" charset="0"/>
              </a:rPr>
              <a:t>Teams should know whether it is better to continue with their solution and receive penalty points, rather than stop to fix something, since the points scored by continuing may offset the penalty points incurred for having something not work correctly.</a:t>
            </a:r>
            <a:endParaRPr lang="en-US" sz="1800" dirty="0">
              <a:effectLst/>
              <a:ea typeface="Calibri" panose="020F0502020204030204" pitchFamily="34" charset="0"/>
              <a:cs typeface="Times New Roman" panose="02020603050405020304" pitchFamily="18" charset="0"/>
            </a:endParaRPr>
          </a:p>
          <a:p>
            <a:pPr>
              <a:lnSpc>
                <a:spcPct val="100000"/>
              </a:lnSpc>
            </a:pPr>
            <a:endParaRPr lang="en-US" sz="2400" cap="none" dirty="0">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3781483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cap="none" dirty="0">
                <a:solidFill>
                  <a:srgbClr val="7030A0"/>
                </a:solidFill>
                <a:latin typeface="Gill Sans MT" panose="020B0502020104020203" pitchFamily="34" charset="0"/>
              </a:rPr>
              <a:t>Tournament Day </a:t>
            </a:r>
            <a:r>
              <a:rPr lang="en-US" sz="3600" dirty="0">
                <a:solidFill>
                  <a:srgbClr val="7030A0"/>
                </a:solidFill>
                <a:latin typeface="Gill Sans MT" panose="020B0502020104020203" pitchFamily="34" charset="0"/>
              </a:rPr>
              <a:t>Tips</a:t>
            </a:r>
            <a:endParaRPr lang="en-US" sz="3600" cap="none" dirty="0">
              <a:solidFill>
                <a:srgbClr val="7030A0"/>
              </a:solidFill>
              <a:latin typeface="Gill Sans MT" panose="020B0502020104020203" pitchFamily="34" charset="0"/>
            </a:endParaRPr>
          </a:p>
        </p:txBody>
      </p:sp>
      <p:sp>
        <p:nvSpPr>
          <p:cNvPr id="3" name="Content Placeholder 2"/>
          <p:cNvSpPr>
            <a:spLocks noGrp="1"/>
          </p:cNvSpPr>
          <p:nvPr>
            <p:ph sz="quarter" idx="13"/>
          </p:nvPr>
        </p:nvSpPr>
        <p:spPr>
          <a:xfrm>
            <a:off x="179614" y="930729"/>
            <a:ext cx="11691257" cy="5535385"/>
          </a:xfrm>
        </p:spPr>
        <p:txBody>
          <a:bodyPr>
            <a:noAutofit/>
          </a:bodyPr>
          <a:lstStyle/>
          <a:p>
            <a:pPr marL="342900" marR="0" lvl="0" indent="-3429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On tournament day the coach needs to spend time with the team, and not on fixing last-minute problems. Enlist help from the parents.</a:t>
            </a:r>
          </a:p>
          <a:p>
            <a:pPr marL="457200" marR="0" lvl="0" indent="-4572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Make sure the parents know the location of the competition site and the team’s performance schedule. </a:t>
            </a:r>
            <a:endParaRPr lang="en-US" sz="2000" dirty="0">
              <a:solidFill>
                <a:schemeClr val="accent1">
                  <a:lumMod val="75000"/>
                </a:schemeClr>
              </a:solidFill>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Make a check list of things that the team needs: Props, Repair kit (In an easily identifiable bag or box), Forms, including clarifications, Snacks</a:t>
            </a:r>
            <a:r>
              <a:rPr lang="en-US" sz="2000" dirty="0">
                <a:solidFill>
                  <a:schemeClr val="accent1">
                    <a:lumMod val="75000"/>
                  </a:schemeClr>
                </a:solidFill>
                <a:ea typeface="Calibri" panose="020F0502020204030204" pitchFamily="34" charset="0"/>
                <a:cs typeface="Times New Roman" panose="02020603050405020304" pitchFamily="18" charset="0"/>
              </a:rPr>
              <a:t> &amp; </a:t>
            </a:r>
            <a:r>
              <a:rPr lang="en-US" sz="2000" dirty="0">
                <a:solidFill>
                  <a:schemeClr val="accent1">
                    <a:lumMod val="75000"/>
                  </a:schemeClr>
                </a:solidFill>
                <a:effectLst/>
                <a:ea typeface="Calibri" panose="020F0502020204030204" pitchFamily="34" charset="0"/>
                <a:cs typeface="Times New Roman" panose="02020603050405020304" pitchFamily="18" charset="0"/>
              </a:rPr>
              <a:t>Activities to keep them occupied. </a:t>
            </a:r>
          </a:p>
          <a:p>
            <a:pPr marL="457200" marR="0" lvl="0" indent="-4572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Get parents to take care of transporting the props. Provide instructions on where and when to meet the team.</a:t>
            </a:r>
          </a:p>
          <a:p>
            <a:pPr marL="457200" marR="0" lvl="0" indent="-4572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Visit the problem site with the team early to become familiar with the layout of the site and the location of entrances, exits, and the Staging Area, outlets. The team needs to make any changes to their plan caused by the site setup well before their performance time.</a:t>
            </a:r>
          </a:p>
          <a:p>
            <a:pPr marL="457200" marR="0" lvl="0" indent="-457200">
              <a:lnSpc>
                <a:spcPct val="115000"/>
              </a:lnSpc>
              <a:spcBef>
                <a:spcPts val="0"/>
              </a:spcBef>
              <a:spcAft>
                <a:spcPts val="0"/>
              </a:spcAft>
              <a:buFont typeface="+mj-lt"/>
              <a:buAutoNum type="arabicPeriod"/>
            </a:pPr>
            <a:r>
              <a:rPr lang="en-US" sz="2000" dirty="0">
                <a:solidFill>
                  <a:schemeClr val="accent1">
                    <a:lumMod val="75000"/>
                  </a:schemeClr>
                </a:solidFill>
                <a:ea typeface="Calibri" panose="020F0502020204030204" pitchFamily="34" charset="0"/>
                <a:cs typeface="Times New Roman" panose="02020603050405020304" pitchFamily="18" charset="0"/>
              </a:rPr>
              <a:t>The team needs to u</a:t>
            </a:r>
            <a:r>
              <a:rPr lang="en-US" sz="2000" dirty="0">
                <a:solidFill>
                  <a:schemeClr val="accent1">
                    <a:lumMod val="75000"/>
                  </a:schemeClr>
                </a:solidFill>
                <a:effectLst/>
                <a:ea typeface="Calibri" panose="020F0502020204030204" pitchFamily="34" charset="0"/>
                <a:cs typeface="Times New Roman" panose="02020603050405020304" pitchFamily="18" charset="0"/>
              </a:rPr>
              <a:t>npack and check all props in the Holding Area.</a:t>
            </a:r>
          </a:p>
          <a:p>
            <a:pPr marL="457200" marR="0" lvl="0" indent="-4572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Get to the long-term competition site at least 15 minutes early.</a:t>
            </a:r>
          </a:p>
          <a:p>
            <a:pPr marL="457200" marR="0" lvl="0" indent="-4572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Have parents assigned to take care of props after the competition- bring a dust broom/pan or something to clean up stray performance items.</a:t>
            </a:r>
          </a:p>
          <a:p>
            <a:pPr marL="457200" marR="0" lvl="0" indent="-457200">
              <a:lnSpc>
                <a:spcPct val="115000"/>
              </a:lnSpc>
              <a:spcBef>
                <a:spcPts val="0"/>
              </a:spcBef>
              <a:spcAft>
                <a:spcPts val="0"/>
              </a:spcAft>
              <a:buFont typeface="+mj-lt"/>
              <a:buAutoNum type="arabicPeriod"/>
            </a:pPr>
            <a:r>
              <a:rPr lang="en-US" sz="2000" dirty="0">
                <a:solidFill>
                  <a:schemeClr val="accent1">
                    <a:lumMod val="75000"/>
                  </a:schemeClr>
                </a:solidFill>
                <a:effectLst/>
                <a:ea typeface="Calibri" panose="020F0502020204030204" pitchFamily="34" charset="0"/>
                <a:cs typeface="Times New Roman" panose="02020603050405020304" pitchFamily="18" charset="0"/>
              </a:rPr>
              <a:t>Get to the spontaneous site early enough so the team members can have some quiet time before they enter. </a:t>
            </a:r>
          </a:p>
        </p:txBody>
      </p:sp>
    </p:spTree>
    <p:extLst>
      <p:ext uri="{BB962C8B-B14F-4D97-AF65-F5344CB8AC3E}">
        <p14:creationId xmlns:p14="http://schemas.microsoft.com/office/powerpoint/2010/main" val="938285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dirty="0">
                <a:solidFill>
                  <a:srgbClr val="7030A0"/>
                </a:solidFill>
                <a:latin typeface="Gill Sans MT" panose="020B0502020104020203" pitchFamily="34" charset="0"/>
              </a:rPr>
              <a:t>Understanding Your Scores</a:t>
            </a:r>
            <a:endParaRPr lang="en-US" sz="3600" cap="none" dirty="0">
              <a:solidFill>
                <a:srgbClr val="7030A0"/>
              </a:solidFill>
              <a:latin typeface="Gill Sans MT" panose="020B0502020104020203" pitchFamily="34" charset="0"/>
            </a:endParaRPr>
          </a:p>
        </p:txBody>
      </p:sp>
      <p:sp>
        <p:nvSpPr>
          <p:cNvPr id="3" name="Content Placeholder 2"/>
          <p:cNvSpPr>
            <a:spLocks noGrp="1"/>
          </p:cNvSpPr>
          <p:nvPr>
            <p:ph sz="quarter" idx="13"/>
          </p:nvPr>
        </p:nvSpPr>
        <p:spPr>
          <a:xfrm>
            <a:off x="179614" y="930729"/>
            <a:ext cx="11691257" cy="5535385"/>
          </a:xfrm>
        </p:spPr>
        <p:txBody>
          <a:bodyPr>
            <a:noAutofit/>
          </a:bodyPr>
          <a:lstStyle/>
          <a:p>
            <a:pPr marL="0" marR="0" indent="0">
              <a:lnSpc>
                <a:spcPct val="115000"/>
              </a:lnSpc>
              <a:spcBef>
                <a:spcPts val="0"/>
              </a:spcBef>
              <a:spcAft>
                <a:spcPts val="0"/>
              </a:spcAft>
              <a:buNone/>
            </a:pPr>
            <a:r>
              <a:rPr lang="en-US" sz="2000" b="1" dirty="0">
                <a:solidFill>
                  <a:schemeClr val="accent1">
                    <a:lumMod val="75000"/>
                  </a:schemeClr>
                </a:solidFill>
                <a:effectLst/>
                <a:ea typeface="Calibri" panose="020F0502020204030204" pitchFamily="34" charset="0"/>
                <a:cs typeface="Times New Roman" panose="02020603050405020304" pitchFamily="18" charset="0"/>
              </a:rPr>
              <a:t>Long-Term Scoring</a:t>
            </a:r>
            <a:endParaRPr lang="en-US" sz="2000" dirty="0">
              <a:solidFill>
                <a:schemeClr val="accent1">
                  <a:lumMod val="75000"/>
                </a:schemeClr>
              </a:solidFill>
              <a:effectLs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000" dirty="0">
                <a:solidFill>
                  <a:schemeClr val="accent1">
                    <a:lumMod val="75000"/>
                  </a:schemeClr>
                </a:solidFill>
                <a:effectLst/>
                <a:ea typeface="Calibri" panose="020F0502020204030204" pitchFamily="34" charset="0"/>
                <a:cs typeface="Times New Roman" panose="02020603050405020304" pitchFamily="18" charset="0"/>
              </a:rPr>
              <a:t>The team earning the highest score for each long-term problem and division in a competition is awarded 200 points unless the problem states otherwise. Every other team receives a percentage of 200 based on its raw score in relation to the highest raw score. Any penalty points are deducted after scores are calculated. No team will receive a score below zero for its long-term score. There are two types of scoring categories for the long-term problems:</a:t>
            </a:r>
          </a:p>
          <a:p>
            <a:pPr marL="0" marR="0" indent="0">
              <a:lnSpc>
                <a:spcPct val="115000"/>
              </a:lnSpc>
              <a:spcBef>
                <a:spcPts val="0"/>
              </a:spcBef>
              <a:spcAft>
                <a:spcPts val="0"/>
              </a:spcAft>
              <a:buNone/>
            </a:pPr>
            <a:r>
              <a:rPr lang="en-US" sz="2000" dirty="0">
                <a:solidFill>
                  <a:schemeClr val="accent1">
                    <a:lumMod val="75000"/>
                  </a:schemeClr>
                </a:solidFill>
                <a:effectLst/>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pPr>
            <a:r>
              <a:rPr lang="en-US" sz="2000" b="1" dirty="0">
                <a:solidFill>
                  <a:schemeClr val="accent1">
                    <a:lumMod val="75000"/>
                  </a:schemeClr>
                </a:solidFill>
                <a:effectLst/>
                <a:ea typeface="Calibri" panose="020F0502020204030204" pitchFamily="34" charset="0"/>
                <a:cs typeface="Times New Roman" panose="02020603050405020304" pitchFamily="18" charset="0"/>
              </a:rPr>
              <a:t>(1) Subjective </a:t>
            </a:r>
            <a:r>
              <a:rPr lang="en-US" sz="2000" dirty="0">
                <a:solidFill>
                  <a:schemeClr val="accent1">
                    <a:lumMod val="75000"/>
                  </a:schemeClr>
                </a:solidFill>
                <a:effectLst/>
                <a:ea typeface="Calibri" panose="020F0502020204030204" pitchFamily="34" charset="0"/>
                <a:cs typeface="Times New Roman" panose="02020603050405020304" pitchFamily="18" charset="0"/>
              </a:rPr>
              <a:t>scoring categories are generally based on creativity, quality, effectiveness, humor, and other areas that are qualitative and an opinion of the judge. These are scored on a sliding scale, such as 1 </a:t>
            </a:r>
            <a:r>
              <a:rPr lang="en-US" sz="2000" b="1" dirty="0">
                <a:solidFill>
                  <a:schemeClr val="accent1">
                    <a:lumMod val="75000"/>
                  </a:schemeClr>
                </a:solidFill>
                <a:effectLst/>
                <a:ea typeface="Calibri" panose="020F0502020204030204" pitchFamily="34" charset="0"/>
                <a:cs typeface="Times New Roman" panose="02020603050405020304" pitchFamily="18" charset="0"/>
              </a:rPr>
              <a:t>to </a:t>
            </a:r>
            <a:r>
              <a:rPr lang="en-US" sz="2000" dirty="0">
                <a:solidFill>
                  <a:schemeClr val="accent1">
                    <a:lumMod val="75000"/>
                  </a:schemeClr>
                </a:solidFill>
                <a:effectLst/>
                <a:ea typeface="Calibri" panose="020F0502020204030204" pitchFamily="34" charset="0"/>
                <a:cs typeface="Times New Roman" panose="02020603050405020304" pitchFamily="18" charset="0"/>
              </a:rPr>
              <a:t>15 points.</a:t>
            </a:r>
          </a:p>
          <a:p>
            <a:pPr marL="0" marR="0" indent="0">
              <a:lnSpc>
                <a:spcPct val="115000"/>
              </a:lnSpc>
              <a:spcBef>
                <a:spcPts val="0"/>
              </a:spcBef>
              <a:spcAft>
                <a:spcPts val="0"/>
              </a:spcAft>
              <a:buNone/>
            </a:pPr>
            <a:endParaRPr lang="en-US" sz="2000" dirty="0">
              <a:solidFill>
                <a:schemeClr val="accent1">
                  <a:lumMod val="75000"/>
                </a:schemeClr>
              </a:solidFill>
              <a:effectLs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000" b="1" dirty="0">
                <a:solidFill>
                  <a:schemeClr val="accent1">
                    <a:lumMod val="75000"/>
                  </a:schemeClr>
                </a:solidFill>
                <a:effectLst/>
                <a:ea typeface="Calibri" panose="020F0502020204030204" pitchFamily="34" charset="0"/>
                <a:cs typeface="Times New Roman" panose="02020603050405020304" pitchFamily="18" charset="0"/>
              </a:rPr>
              <a:t>(2) Objective </a:t>
            </a:r>
            <a:r>
              <a:rPr lang="en-US" sz="2000" dirty="0">
                <a:solidFill>
                  <a:schemeClr val="accent1">
                    <a:lumMod val="75000"/>
                  </a:schemeClr>
                </a:solidFill>
                <a:effectLst/>
                <a:ea typeface="Calibri" panose="020F0502020204030204" pitchFamily="34" charset="0"/>
                <a:cs typeface="Times New Roman" panose="02020603050405020304" pitchFamily="18" charset="0"/>
              </a:rPr>
              <a:t>scoring categories are based on whether or not the team completes certain requirements of the problem. These scores are absolute, such as 0 </a:t>
            </a:r>
            <a:r>
              <a:rPr lang="en-US" sz="2000" b="1" dirty="0">
                <a:solidFill>
                  <a:schemeClr val="accent1">
                    <a:lumMod val="75000"/>
                  </a:schemeClr>
                </a:solidFill>
                <a:effectLst/>
                <a:ea typeface="Calibri" panose="020F0502020204030204" pitchFamily="34" charset="0"/>
                <a:cs typeface="Times New Roman" panose="02020603050405020304" pitchFamily="18" charset="0"/>
              </a:rPr>
              <a:t>or </a:t>
            </a:r>
            <a:r>
              <a:rPr lang="en-US" sz="2000" dirty="0">
                <a:solidFill>
                  <a:schemeClr val="accent1">
                    <a:lumMod val="75000"/>
                  </a:schemeClr>
                </a:solidFill>
                <a:effectLst/>
                <a:ea typeface="Calibri" panose="020F0502020204030204" pitchFamily="34" charset="0"/>
                <a:cs typeface="Times New Roman" panose="02020603050405020304" pitchFamily="18" charset="0"/>
              </a:rPr>
              <a:t>5 points. An example of objective scoring is, “The vehicle crosses the Finish Line.”</a:t>
            </a:r>
            <a:r>
              <a:rPr lang="en-US" sz="2000" b="1" dirty="0">
                <a:solidFill>
                  <a:schemeClr val="accent1">
                    <a:lumMod val="75000"/>
                  </a:schemeClr>
                </a:solidFill>
                <a:effectLst/>
                <a:ea typeface="Calibri" panose="020F0502020204030204" pitchFamily="34" charset="0"/>
                <a:cs typeface="Times New Roman" panose="02020603050405020304" pitchFamily="18" charset="0"/>
              </a:rPr>
              <a:t> </a:t>
            </a:r>
            <a:endParaRPr lang="en-US" sz="2000" dirty="0">
              <a:solidFill>
                <a:schemeClr val="accent1">
                  <a:lumMod val="75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9952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dirty="0">
                <a:solidFill>
                  <a:srgbClr val="7030A0"/>
                </a:solidFill>
                <a:latin typeface="Gill Sans MT" panose="020B0502020104020203" pitchFamily="34" charset="0"/>
              </a:rPr>
              <a:t>Awards Ceremony</a:t>
            </a:r>
            <a:endParaRPr lang="en-US" sz="3600" cap="none" dirty="0">
              <a:solidFill>
                <a:srgbClr val="7030A0"/>
              </a:solidFill>
              <a:latin typeface="Gill Sans MT" panose="020B0502020104020203" pitchFamily="34" charset="0"/>
            </a:endParaRPr>
          </a:p>
        </p:txBody>
      </p:sp>
      <p:sp>
        <p:nvSpPr>
          <p:cNvPr id="3" name="Content Placeholder 2"/>
          <p:cNvSpPr>
            <a:spLocks noGrp="1"/>
          </p:cNvSpPr>
          <p:nvPr>
            <p:ph sz="quarter" idx="13"/>
          </p:nvPr>
        </p:nvSpPr>
        <p:spPr>
          <a:xfrm>
            <a:off x="179614" y="930729"/>
            <a:ext cx="11691257" cy="5535385"/>
          </a:xfrm>
        </p:spPr>
        <p:txBody>
          <a:bodyPr>
            <a:noAutofit/>
          </a:bodyPr>
          <a:lstStyle/>
          <a:p>
            <a:pPr marL="0" marR="0" indent="0">
              <a:lnSpc>
                <a:spcPct val="115000"/>
              </a:lnSpc>
              <a:spcBef>
                <a:spcPts val="0"/>
              </a:spcBef>
              <a:spcAft>
                <a:spcPts val="0"/>
              </a:spcAft>
              <a:buNone/>
            </a:pPr>
            <a:r>
              <a:rPr lang="en-US" sz="2400" dirty="0">
                <a:solidFill>
                  <a:schemeClr val="accent1">
                    <a:lumMod val="75000"/>
                  </a:schemeClr>
                </a:solidFill>
                <a:effectLst/>
                <a:ea typeface="Calibri" panose="020F0502020204030204" pitchFamily="34" charset="0"/>
                <a:cs typeface="Times New Roman" panose="02020603050405020304" pitchFamily="18" charset="0"/>
              </a:rPr>
              <a:t>There is a break between the final performance and the awards ceremony.  This is a good time to:</a:t>
            </a:r>
          </a:p>
          <a:p>
            <a:pPr marL="457200" marR="0" lvl="0" indent="-4572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Clean up prop storage area and pack your team’s stuff back into your vehicles.</a:t>
            </a:r>
          </a:p>
          <a:p>
            <a:pPr marL="457200" marR="0" lvl="0" indent="-4572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Get a bite to eat- can go to a local place depending upon how early you finished, or, it is nice and convenient to support the Moon groups selling concessions.</a:t>
            </a:r>
          </a:p>
          <a:p>
            <a:pPr marL="457200" marR="0" lvl="0" indent="-4572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Buy auction tickets to support our Odyssey of the Mind program- costs to host the regional event are increasing.</a:t>
            </a:r>
          </a:p>
          <a:p>
            <a:pPr marL="457200" marR="0" lvl="0" indent="-4572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Enjoy the DJ and slide show in the gym- let the kids dance on gym floor while parents can relax and chat in the bleachers.</a:t>
            </a:r>
          </a:p>
          <a:p>
            <a:pPr marL="457200" marR="0" lvl="0" indent="-4572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Remind your team to give everyone the courtesy of their attention and applause during the ceremony- whether it is a speaker or a team being recognized.</a:t>
            </a:r>
          </a:p>
          <a:p>
            <a:pPr marL="457200" marR="0" lvl="0" indent="-457200">
              <a:lnSpc>
                <a:spcPct val="115000"/>
              </a:lnSpc>
              <a:spcBef>
                <a:spcPts val="0"/>
              </a:spcBef>
              <a:spcAft>
                <a:spcPts val="0"/>
              </a:spcAft>
              <a:buFont typeface="+mj-lt"/>
              <a:buAutoNum type="arabicPeriod"/>
            </a:pPr>
            <a:r>
              <a:rPr lang="en-US" sz="2400" dirty="0">
                <a:solidFill>
                  <a:schemeClr val="accent1">
                    <a:lumMod val="75000"/>
                  </a:schemeClr>
                </a:solidFill>
                <a:effectLst/>
                <a:ea typeface="Calibri" panose="020F0502020204030204" pitchFamily="34" charset="0"/>
                <a:cs typeface="Times New Roman" panose="02020603050405020304" pitchFamily="18" charset="0"/>
              </a:rPr>
              <a:t>Do not leave until the last award has been given- every person/team deserves the same respect regardless of what order they received recognition.</a:t>
            </a:r>
          </a:p>
        </p:txBody>
      </p:sp>
    </p:spTree>
    <p:extLst>
      <p:ext uri="{BB962C8B-B14F-4D97-AF65-F5344CB8AC3E}">
        <p14:creationId xmlns:p14="http://schemas.microsoft.com/office/powerpoint/2010/main" val="3758587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41" y="0"/>
            <a:ext cx="9079832" cy="1151965"/>
          </a:xfrm>
        </p:spPr>
        <p:txBody>
          <a:bodyPr>
            <a:noAutofit/>
          </a:bodyPr>
          <a:lstStyle/>
          <a:p>
            <a:pPr algn="ctr"/>
            <a:r>
              <a:rPr lang="en-US" sz="3600" dirty="0">
                <a:solidFill>
                  <a:srgbClr val="7030A0"/>
                </a:solidFill>
                <a:latin typeface="Gill Sans MT" panose="020B0502020104020203" pitchFamily="34" charset="0"/>
              </a:rPr>
              <a:t>Advancers Meeting</a:t>
            </a:r>
            <a:endParaRPr lang="en-US" sz="3600" cap="none" dirty="0">
              <a:solidFill>
                <a:srgbClr val="7030A0"/>
              </a:solidFill>
              <a:latin typeface="Gill Sans MT" panose="020B0502020104020203" pitchFamily="34" charset="0"/>
            </a:endParaRPr>
          </a:p>
        </p:txBody>
      </p:sp>
      <p:sp>
        <p:nvSpPr>
          <p:cNvPr id="3" name="Content Placeholder 2"/>
          <p:cNvSpPr>
            <a:spLocks noGrp="1"/>
          </p:cNvSpPr>
          <p:nvPr>
            <p:ph sz="quarter" idx="13"/>
          </p:nvPr>
        </p:nvSpPr>
        <p:spPr>
          <a:xfrm>
            <a:off x="1199863" y="930729"/>
            <a:ext cx="9781387" cy="5535385"/>
          </a:xfrm>
        </p:spPr>
        <p:txBody>
          <a:bodyPr>
            <a:noAutofit/>
          </a:bodyPr>
          <a:lstStyle/>
          <a:p>
            <a:pPr marL="0" marR="0" indent="0">
              <a:lnSpc>
                <a:spcPct val="115000"/>
              </a:lnSpc>
              <a:spcBef>
                <a:spcPts val="0"/>
              </a:spcBef>
              <a:spcAft>
                <a:spcPts val="0"/>
              </a:spcAft>
              <a:buNone/>
            </a:pPr>
            <a:r>
              <a:rPr lang="en-US" sz="2400" dirty="0">
                <a:solidFill>
                  <a:schemeClr val="accent1">
                    <a:lumMod val="75000"/>
                  </a:schemeClr>
                </a:solidFill>
                <a:effectLst/>
                <a:ea typeface="Calibri" panose="020F0502020204030204" pitchFamily="34" charset="0"/>
                <a:cs typeface="Times New Roman" panose="02020603050405020304" pitchFamily="18" charset="0"/>
              </a:rPr>
              <a:t>After the Awards Ceremony there is a brief meeting for teams that are advancing to the State Competition.  It is very important for a coach to attend this meeting as information will be disseminated which will need a quick turn around time for some responses. You will be informed how many Judges your school needs to provide &amp; other important details. </a:t>
            </a:r>
          </a:p>
        </p:txBody>
      </p:sp>
    </p:spTree>
    <p:extLst>
      <p:ext uri="{BB962C8B-B14F-4D97-AF65-F5344CB8AC3E}">
        <p14:creationId xmlns:p14="http://schemas.microsoft.com/office/powerpoint/2010/main" val="3813950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6466AB-9B59-7CCC-3275-A76A57429A38}"/>
              </a:ext>
            </a:extLst>
          </p:cNvPr>
          <p:cNvSpPr txBox="1"/>
          <p:nvPr/>
        </p:nvSpPr>
        <p:spPr>
          <a:xfrm>
            <a:off x="957942" y="412789"/>
            <a:ext cx="7977052" cy="6032421"/>
          </a:xfrm>
          <a:prstGeom prst="rect">
            <a:avLst/>
          </a:prstGeom>
          <a:noFill/>
        </p:spPr>
        <p:txBody>
          <a:bodyPr wrap="square">
            <a:spAutoFit/>
          </a:bodyPr>
          <a:lstStyle/>
          <a:p>
            <a:pPr algn="ctr" rtl="0">
              <a:spcBef>
                <a:spcPts val="0"/>
              </a:spcBef>
              <a:spcAft>
                <a:spcPts val="0"/>
              </a:spcAft>
            </a:pPr>
            <a:r>
              <a:rPr lang="en-US" sz="2800" b="1" i="0" u="none" strike="noStrike" dirty="0">
                <a:solidFill>
                  <a:srgbClr val="7030A0"/>
                </a:solidFill>
                <a:effectLst/>
                <a:latin typeface="Gill Sans MT" panose="020B0502020104020203" pitchFamily="34" charset="0"/>
              </a:rPr>
              <a:t>Judge Final Tips</a:t>
            </a:r>
          </a:p>
          <a:p>
            <a:pPr algn="ctr" rtl="0">
              <a:spcBef>
                <a:spcPts val="0"/>
              </a:spcBef>
              <a:spcAft>
                <a:spcPts val="0"/>
              </a:spcAft>
            </a:pPr>
            <a:endParaRPr lang="en-US" sz="1600" b="0" dirty="0">
              <a:solidFill>
                <a:srgbClr val="7030A0"/>
              </a:solidFill>
              <a:effectLst/>
              <a:latin typeface="Gill Sans MT" panose="020B0502020104020203" pitchFamily="34" charset="0"/>
            </a:endParaRPr>
          </a:p>
          <a:p>
            <a:pPr marL="285750" indent="-285750" algn="l">
              <a:buFont typeface="Wingdings" panose="05000000000000000000" pitchFamily="2" charset="2"/>
              <a:buChar char="q"/>
            </a:pPr>
            <a:r>
              <a:rPr lang="en-US" b="0" i="0" dirty="0">
                <a:solidFill>
                  <a:srgbClr val="222222"/>
                </a:solidFill>
                <a:effectLst/>
                <a:latin typeface="Arial Narrow" panose="020B0606020202030204" pitchFamily="34" charset="0"/>
              </a:rPr>
              <a:t>Be on time</a:t>
            </a:r>
          </a:p>
          <a:p>
            <a:pPr marL="285750" indent="-285750" algn="l">
              <a:buFont typeface="Wingdings" panose="05000000000000000000" pitchFamily="2" charset="2"/>
              <a:buChar char="q"/>
            </a:pPr>
            <a:r>
              <a:rPr lang="en-US" b="0" i="0" dirty="0">
                <a:solidFill>
                  <a:srgbClr val="222222"/>
                </a:solidFill>
                <a:effectLst/>
                <a:latin typeface="Arial Narrow" panose="020B0606020202030204" pitchFamily="34" charset="0"/>
              </a:rPr>
              <a:t>If judging LT, read the problem before the judge training &amp; bring a copy to the tournament.</a:t>
            </a:r>
          </a:p>
          <a:p>
            <a:pPr marL="285750" indent="-285750">
              <a:buFont typeface="Wingdings" panose="05000000000000000000" pitchFamily="2" charset="2"/>
              <a:buChar char="q"/>
            </a:pPr>
            <a:r>
              <a:rPr lang="en-US" dirty="0">
                <a:solidFill>
                  <a:srgbClr val="000000"/>
                </a:solidFill>
                <a:latin typeface="Arial Narrow" panose="020B0606020202030204" pitchFamily="34" charset="0"/>
              </a:rPr>
              <a:t>Be familiar with the clarifications and bring them to the tournament.</a:t>
            </a:r>
          </a:p>
          <a:p>
            <a:pPr marL="285750" indent="-285750">
              <a:buFont typeface="Wingdings" panose="05000000000000000000" pitchFamily="2" charset="2"/>
              <a:buChar char="q"/>
            </a:pPr>
            <a:r>
              <a:rPr lang="en-US" b="0" i="0" dirty="0">
                <a:solidFill>
                  <a:srgbClr val="222222"/>
                </a:solidFill>
                <a:effectLst/>
                <a:latin typeface="Arial Narrow" panose="020B0606020202030204" pitchFamily="34" charset="0"/>
              </a:rPr>
              <a:t>Have a positive attitude - even though you may not get what the kids are doing, try to put yourself in their place and recognize how much effort they have made.</a:t>
            </a:r>
          </a:p>
          <a:p>
            <a:pPr marL="285750" indent="-285750" algn="l">
              <a:buFont typeface="Wingdings" panose="05000000000000000000" pitchFamily="2" charset="2"/>
              <a:buChar char="q"/>
            </a:pPr>
            <a:r>
              <a:rPr lang="en-US" b="0" i="0" dirty="0">
                <a:solidFill>
                  <a:srgbClr val="222222"/>
                </a:solidFill>
                <a:effectLst/>
                <a:latin typeface="Arial Narrow" panose="020B0606020202030204" pitchFamily="34" charset="0"/>
              </a:rPr>
              <a:t>Be careful in conversations around teams, in hallways, etc</a:t>
            </a:r>
            <a:r>
              <a:rPr lang="en-US" dirty="0">
                <a:solidFill>
                  <a:srgbClr val="222222"/>
                </a:solidFill>
                <a:latin typeface="Arial Narrow" panose="020B0606020202030204" pitchFamily="34" charset="0"/>
              </a:rPr>
              <a:t>.  N</a:t>
            </a:r>
            <a:r>
              <a:rPr lang="en-US" b="0" i="0" dirty="0">
                <a:solidFill>
                  <a:srgbClr val="222222"/>
                </a:solidFill>
                <a:effectLst/>
                <a:latin typeface="Arial Narrow" panose="020B0606020202030204" pitchFamily="34" charset="0"/>
              </a:rPr>
              <a:t>egative comments are harmful on many levels</a:t>
            </a:r>
          </a:p>
          <a:p>
            <a:pPr marL="285750" indent="-285750" algn="l">
              <a:buFont typeface="Wingdings" panose="05000000000000000000" pitchFamily="2" charset="2"/>
              <a:buChar char="q"/>
            </a:pPr>
            <a:r>
              <a:rPr lang="en-US" b="0" i="0" dirty="0">
                <a:solidFill>
                  <a:srgbClr val="222222"/>
                </a:solidFill>
                <a:effectLst/>
                <a:latin typeface="Arial Narrow" panose="020B0606020202030204" pitchFamily="34" charset="0"/>
              </a:rPr>
              <a:t>Some teams may have similar themes or solutions - treat each time you see something as if it is the first time you did. This can happen more frequently with spontaneous. If you scored it as creative the first time, it needs to be scored as creative additional times you hear the response.</a:t>
            </a:r>
          </a:p>
          <a:p>
            <a:pPr marL="285750" indent="-285750" algn="l">
              <a:buFont typeface="Wingdings" panose="05000000000000000000" pitchFamily="2" charset="2"/>
              <a:buChar char="q"/>
            </a:pPr>
            <a:r>
              <a:rPr lang="en-US" b="0" i="0" dirty="0">
                <a:solidFill>
                  <a:srgbClr val="222222"/>
                </a:solidFill>
                <a:effectLst/>
                <a:latin typeface="Arial Narrow" panose="020B0606020202030204" pitchFamily="34" charset="0"/>
              </a:rPr>
              <a:t>Post it notes should be positive - share any concerns with your PC or head judge to address</a:t>
            </a:r>
          </a:p>
          <a:p>
            <a:pPr marL="285750" indent="-285750" rtl="0">
              <a:spcBef>
                <a:spcPts val="0"/>
              </a:spcBef>
              <a:spcAft>
                <a:spcPts val="0"/>
              </a:spcAft>
              <a:buFont typeface="Wingdings" panose="05000000000000000000" pitchFamily="2" charset="2"/>
              <a:buChar char="q"/>
            </a:pPr>
            <a:r>
              <a:rPr lang="en-US" b="0" i="0" u="none" strike="noStrike" dirty="0">
                <a:solidFill>
                  <a:srgbClr val="000000"/>
                </a:solidFill>
                <a:effectLst/>
                <a:latin typeface="Arial Narrow" panose="020B0606020202030204" pitchFamily="34" charset="0"/>
              </a:rPr>
              <a:t>Introduce yourself to the </a:t>
            </a:r>
            <a:r>
              <a:rPr lang="en-US" dirty="0">
                <a:solidFill>
                  <a:srgbClr val="000000"/>
                </a:solidFill>
                <a:latin typeface="Arial Narrow" panose="020B0606020202030204" pitchFamily="34" charset="0"/>
              </a:rPr>
              <a:t>other judges – you are part of the same team!</a:t>
            </a:r>
          </a:p>
          <a:p>
            <a:pPr marL="285750" indent="-285750">
              <a:buFont typeface="Wingdings" panose="05000000000000000000" pitchFamily="2" charset="2"/>
              <a:buChar char="q"/>
            </a:pPr>
            <a:r>
              <a:rPr lang="en-US" b="0" i="0" u="none" strike="noStrike" dirty="0">
                <a:solidFill>
                  <a:srgbClr val="000000"/>
                </a:solidFill>
                <a:effectLst/>
                <a:latin typeface="Arial Narrow" panose="020B0606020202030204" pitchFamily="34" charset="0"/>
              </a:rPr>
              <a:t>Welcome and help relax the team members.</a:t>
            </a:r>
            <a:endParaRPr lang="en-US" dirty="0">
              <a:solidFill>
                <a:srgbClr val="000000"/>
              </a:solidFill>
              <a:latin typeface="Arial Narrow" panose="020B0606020202030204" pitchFamily="34" charset="0"/>
            </a:endParaRPr>
          </a:p>
          <a:p>
            <a:pPr marL="285750" indent="-285750">
              <a:buFont typeface="Wingdings" panose="05000000000000000000" pitchFamily="2" charset="2"/>
              <a:buChar char="q"/>
            </a:pPr>
            <a:r>
              <a:rPr lang="en-US" dirty="0">
                <a:solidFill>
                  <a:srgbClr val="000000"/>
                </a:solidFill>
                <a:latin typeface="Arial Narrow" panose="020B0606020202030204" pitchFamily="34" charset="0"/>
              </a:rPr>
              <a:t>Congratulate every team for solving the problem.</a:t>
            </a:r>
            <a:endParaRPr lang="en-US" i="0" u="none" strike="noStrike" dirty="0">
              <a:solidFill>
                <a:srgbClr val="000000"/>
              </a:solidFill>
              <a:latin typeface="Arial Narrow" panose="020B0606020202030204" pitchFamily="34" charset="0"/>
            </a:endParaRPr>
          </a:p>
          <a:p>
            <a:pPr marL="285750" indent="-285750" rtl="0">
              <a:spcBef>
                <a:spcPts val="0"/>
              </a:spcBef>
              <a:spcAft>
                <a:spcPts val="0"/>
              </a:spcAft>
              <a:buFont typeface="Wingdings" panose="05000000000000000000" pitchFamily="2" charset="2"/>
              <a:buChar char="q"/>
            </a:pPr>
            <a:r>
              <a:rPr lang="en-US" b="0" i="0" u="none" strike="noStrike" dirty="0">
                <a:solidFill>
                  <a:srgbClr val="000000"/>
                </a:solidFill>
                <a:effectLst/>
                <a:latin typeface="Arial Narrow" panose="020B0606020202030204" pitchFamily="34" charset="0"/>
              </a:rPr>
              <a:t>Take notes to remember each solution.</a:t>
            </a:r>
            <a:r>
              <a:rPr lang="en-US" i="0" u="none" strike="noStrike" dirty="0">
                <a:solidFill>
                  <a:srgbClr val="000000"/>
                </a:solidFill>
                <a:latin typeface="Arial Narrow" panose="020B0606020202030204" pitchFamily="34" charset="0"/>
              </a:rPr>
              <a:t> </a:t>
            </a:r>
          </a:p>
          <a:p>
            <a:pPr marL="285750" indent="-285750" rtl="0">
              <a:spcBef>
                <a:spcPts val="0"/>
              </a:spcBef>
              <a:spcAft>
                <a:spcPts val="0"/>
              </a:spcAft>
              <a:buFont typeface="Wingdings" panose="05000000000000000000" pitchFamily="2" charset="2"/>
              <a:buChar char="q"/>
            </a:pPr>
            <a:r>
              <a:rPr lang="en-US" b="0" i="0" u="none" strike="noStrike" dirty="0">
                <a:solidFill>
                  <a:srgbClr val="000000"/>
                </a:solidFill>
                <a:effectLst/>
                <a:latin typeface="Arial Narrow" panose="020B0606020202030204" pitchFamily="34" charset="0"/>
              </a:rPr>
              <a:t>Consider the entire range when scoring subjective categories. </a:t>
            </a:r>
            <a:endParaRPr lang="en-US" i="0" u="none" strike="noStrike" dirty="0">
              <a:solidFill>
                <a:srgbClr val="000000"/>
              </a:solidFill>
              <a:latin typeface="Arial Narrow" panose="020B0606020202030204" pitchFamily="34" charset="0"/>
            </a:endParaRPr>
          </a:p>
          <a:p>
            <a:pPr marL="285750" indent="-285750" rtl="0">
              <a:spcBef>
                <a:spcPts val="0"/>
              </a:spcBef>
              <a:spcAft>
                <a:spcPts val="0"/>
              </a:spcAft>
              <a:buFont typeface="Wingdings" panose="05000000000000000000" pitchFamily="2" charset="2"/>
              <a:buChar char="q"/>
            </a:pPr>
            <a:r>
              <a:rPr lang="en-US" b="1" i="0" u="none" strike="noStrike" dirty="0">
                <a:solidFill>
                  <a:srgbClr val="BA1697"/>
                </a:solidFill>
                <a:effectLst/>
                <a:latin typeface="Arial Narrow" panose="020B0606020202030204" pitchFamily="34" charset="0"/>
              </a:rPr>
              <a:t>Have Fun!</a:t>
            </a:r>
            <a:endParaRPr lang="en-US" dirty="0">
              <a:solidFill>
                <a:srgbClr val="BA1697"/>
              </a:solidFill>
              <a:latin typeface="Arial Narrow" panose="020B0606020202030204" pitchFamily="34" charset="0"/>
            </a:endParaRPr>
          </a:p>
        </p:txBody>
      </p:sp>
    </p:spTree>
    <p:extLst>
      <p:ext uri="{BB962C8B-B14F-4D97-AF65-F5344CB8AC3E}">
        <p14:creationId xmlns:p14="http://schemas.microsoft.com/office/powerpoint/2010/main" val="2941577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12" y="659019"/>
            <a:ext cx="7823996" cy="894001"/>
          </a:xfrm>
          <a:solidFill>
            <a:schemeClr val="bg1"/>
          </a:solidFill>
          <a:effectLst/>
        </p:spPr>
        <p:txBody>
          <a:bodyPr>
            <a:normAutofit fontScale="90000"/>
          </a:bodyPr>
          <a:lstStyle/>
          <a:p>
            <a:pPr algn="ctr"/>
            <a:r>
              <a:rPr lang="en-US" sz="4800" dirty="0">
                <a:solidFill>
                  <a:srgbClr val="7030A0"/>
                </a:solidFill>
                <a:latin typeface="Gill Sans MT" panose="020B0502020104020203" pitchFamily="34" charset="0"/>
              </a:rPr>
              <a:t>Welcome to Coach Training #2:</a:t>
            </a:r>
            <a:br>
              <a:rPr lang="en-US" sz="4800" dirty="0">
                <a:solidFill>
                  <a:srgbClr val="7030A0"/>
                </a:solidFill>
                <a:latin typeface="Gill Sans MT" panose="020B0502020104020203" pitchFamily="34" charset="0"/>
              </a:rPr>
            </a:br>
            <a:r>
              <a:rPr lang="en-US" sz="4800" dirty="0">
                <a:solidFill>
                  <a:srgbClr val="7030A0"/>
                </a:solidFill>
                <a:latin typeface="Gill Sans MT" panose="020B0502020104020203" pitchFamily="34" charset="0"/>
              </a:rPr>
              <a:t>Competition Edition</a:t>
            </a:r>
          </a:p>
        </p:txBody>
      </p:sp>
      <p:pic>
        <p:nvPicPr>
          <p:cNvPr id="2060" name="Picture 12" descr="benonis-img_3440[1]"/>
          <p:cNvPicPr>
            <a:picLocks noChangeAspect="1" noChangeArrowheads="1"/>
          </p:cNvPicPr>
          <p:nvPr/>
        </p:nvPicPr>
        <p:blipFill rotWithShape="1">
          <a:blip r:embed="rId2">
            <a:extLst>
              <a:ext uri="{28A0092B-C50C-407E-A947-70E740481C1C}">
                <a14:useLocalDpi xmlns:a14="http://schemas.microsoft.com/office/drawing/2010/main" val="0"/>
              </a:ext>
            </a:extLst>
          </a:blip>
          <a:srcRect l="3906" t="19792" r="14063"/>
          <a:stretch/>
        </p:blipFill>
        <p:spPr bwMode="auto">
          <a:xfrm>
            <a:off x="8527328" y="2377043"/>
            <a:ext cx="2500559" cy="1833743"/>
          </a:xfrm>
          <a:prstGeom prst="rect">
            <a:avLst/>
          </a:prstGeom>
          <a:noFill/>
          <a:ln w="25400" algn="ctr">
            <a:solidFill>
              <a:srgbClr val="000000"/>
            </a:solidFill>
            <a:miter lim="800000"/>
            <a:headEnd/>
            <a:tailEnd/>
          </a:ln>
          <a:effectLst>
            <a:outerShdw dist="35921" dir="2700000" algn="ctr" rotWithShape="0">
              <a:srgbClr val="000000"/>
            </a:outerShdw>
          </a:effectLst>
          <a:extLst>
            <a:ext uri="{909E8E84-426E-40dd-AFC4-6F175D3DCCD1}">
              <a14:hiddenFill xmlns:a14="http://schemas.microsoft.com/office/drawing/2010/main" xmlns="">
                <a:solidFill>
                  <a:srgbClr val="5B9BD5"/>
                </a:solidFill>
              </a14:hiddenFill>
            </a:ext>
          </a:extLst>
        </p:spPr>
      </p:pic>
      <p:sp>
        <p:nvSpPr>
          <p:cNvPr id="5" name="TextBox 4">
            <a:extLst>
              <a:ext uri="{FF2B5EF4-FFF2-40B4-BE49-F238E27FC236}">
                <a16:creationId xmlns:a16="http://schemas.microsoft.com/office/drawing/2014/main" id="{E72D02BD-6002-E98F-F280-DB9A79ECD252}"/>
              </a:ext>
            </a:extLst>
          </p:cNvPr>
          <p:cNvSpPr txBox="1"/>
          <p:nvPr/>
        </p:nvSpPr>
        <p:spPr>
          <a:xfrm>
            <a:off x="1247014" y="2252077"/>
            <a:ext cx="6214821" cy="2953822"/>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en-US" sz="3200" dirty="0">
                <a:latin typeface="Arial Narrow" panose="020B0606020202030204" pitchFamily="34" charset="0"/>
                <a:cs typeface="Calibri" panose="020F0502020204030204" pitchFamily="34" charset="0"/>
              </a:rPr>
              <a:t>What happens on the Big Day</a:t>
            </a:r>
          </a:p>
          <a:p>
            <a:pPr marL="457200" indent="-457200">
              <a:lnSpc>
                <a:spcPct val="150000"/>
              </a:lnSpc>
              <a:buFont typeface="Wingdings" panose="05000000000000000000" pitchFamily="2" charset="2"/>
              <a:buChar char="q"/>
            </a:pPr>
            <a:r>
              <a:rPr lang="en-US" sz="3200" dirty="0">
                <a:latin typeface="Arial Narrow" panose="020B0606020202030204" pitchFamily="34" charset="0"/>
                <a:cs typeface="Calibri" panose="020F0502020204030204" pitchFamily="34" charset="0"/>
              </a:rPr>
              <a:t>Paperwork &amp; what to bring to the BD</a:t>
            </a:r>
          </a:p>
          <a:p>
            <a:pPr marL="457200" indent="-457200">
              <a:lnSpc>
                <a:spcPct val="150000"/>
              </a:lnSpc>
              <a:buFont typeface="Wingdings" panose="05000000000000000000" pitchFamily="2" charset="2"/>
              <a:buChar char="q"/>
            </a:pPr>
            <a:r>
              <a:rPr lang="en-US" sz="3200" dirty="0">
                <a:latin typeface="Arial Narrow" panose="020B0606020202030204" pitchFamily="34" charset="0"/>
                <a:cs typeface="Calibri" panose="020F0502020204030204" pitchFamily="34" charset="0"/>
              </a:rPr>
              <a:t>The Final Dress Rehearsal</a:t>
            </a:r>
          </a:p>
          <a:p>
            <a:pPr marL="457200" indent="-457200">
              <a:lnSpc>
                <a:spcPct val="150000"/>
              </a:lnSpc>
              <a:buFont typeface="Wingdings" panose="05000000000000000000" pitchFamily="2" charset="2"/>
              <a:buChar char="q"/>
            </a:pPr>
            <a:r>
              <a:rPr lang="en-US" sz="3200" dirty="0">
                <a:latin typeface="Arial Narrow" panose="020B0606020202030204" pitchFamily="34" charset="0"/>
                <a:cs typeface="Calibri" panose="020F0502020204030204" pitchFamily="34" charset="0"/>
              </a:rPr>
              <a:t>The Final weeks before the BD!</a:t>
            </a:r>
          </a:p>
        </p:txBody>
      </p:sp>
    </p:spTree>
    <p:extLst>
      <p:ext uri="{BB962C8B-B14F-4D97-AF65-F5344CB8AC3E}">
        <p14:creationId xmlns:p14="http://schemas.microsoft.com/office/powerpoint/2010/main" val="321117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BBCE2A-365B-47B4-AD84-3A2D4A7826AA}"/>
              </a:ext>
            </a:extLst>
          </p:cNvPr>
          <p:cNvSpPr txBox="1"/>
          <p:nvPr/>
        </p:nvSpPr>
        <p:spPr>
          <a:xfrm>
            <a:off x="1211665" y="1590284"/>
            <a:ext cx="7112251" cy="2585323"/>
          </a:xfrm>
          <a:prstGeom prst="rect">
            <a:avLst/>
          </a:prstGeom>
          <a:noFill/>
        </p:spPr>
        <p:txBody>
          <a:bodyPr wrap="square">
            <a:spAutoFit/>
          </a:bodyPr>
          <a:lstStyle/>
          <a:p>
            <a:r>
              <a:rPr lang="en-US" dirty="0">
                <a:latin typeface="Gill Sans MT" panose="020B0502020104020203" pitchFamily="34" charset="0"/>
              </a:rPr>
              <a:t>Angela &amp; Susan: </a:t>
            </a:r>
            <a:r>
              <a:rPr lang="en-US" dirty="0">
                <a:latin typeface="Gill Sans MT" panose="020B0502020104020203" pitchFamily="34" charset="0"/>
                <a:hlinkClick r:id="rId2"/>
              </a:rPr>
              <a:t>RegionalDirector.W@PAOdyssey.com</a:t>
            </a:r>
            <a:endParaRPr lang="en-US" dirty="0">
              <a:latin typeface="Gill Sans MT" panose="020B0502020104020203" pitchFamily="34" charset="0"/>
            </a:endParaRPr>
          </a:p>
          <a:p>
            <a:endParaRPr lang="en-US" dirty="0">
              <a:latin typeface="Gill Sans MT" panose="020B0502020104020203" pitchFamily="34" charset="0"/>
            </a:endParaRPr>
          </a:p>
          <a:p>
            <a:r>
              <a:rPr lang="en-US" dirty="0">
                <a:latin typeface="Gill Sans MT" panose="020B0502020104020203" pitchFamily="34" charset="0"/>
              </a:rPr>
              <a:t>Western PA Odyssey of the Mind:  </a:t>
            </a:r>
            <a:r>
              <a:rPr lang="en-US" dirty="0">
                <a:latin typeface="Gill Sans MT" panose="020B0502020104020203" pitchFamily="34" charset="0"/>
                <a:hlinkClick r:id="rId3"/>
              </a:rPr>
              <a:t>https://www.wpaodyssey.org/</a:t>
            </a:r>
            <a:endParaRPr lang="en-US" dirty="0">
              <a:latin typeface="Gill Sans MT" panose="020B0502020104020203" pitchFamily="34" charset="0"/>
            </a:endParaRPr>
          </a:p>
          <a:p>
            <a:endParaRPr lang="en-US" dirty="0">
              <a:latin typeface="Gill Sans MT" panose="020B0502020104020203" pitchFamily="34" charset="0"/>
            </a:endParaRPr>
          </a:p>
          <a:p>
            <a:r>
              <a:rPr lang="en-US" dirty="0">
                <a:latin typeface="Gill Sans MT" panose="020B0502020104020203" pitchFamily="34" charset="0"/>
              </a:rPr>
              <a:t>WPA Facebook:  </a:t>
            </a:r>
            <a:r>
              <a:rPr lang="en-US" dirty="0">
                <a:latin typeface="Gill Sans MT" panose="020B0502020104020203" pitchFamily="34" charset="0"/>
                <a:hlinkClick r:id="rId4"/>
              </a:rPr>
              <a:t>https://www.facebook.com/WPAOM</a:t>
            </a:r>
            <a:endParaRPr lang="en-US" dirty="0">
              <a:latin typeface="Gill Sans MT" panose="020B0502020104020203" pitchFamily="34" charset="0"/>
            </a:endParaRPr>
          </a:p>
          <a:p>
            <a:endParaRPr lang="en-US" dirty="0">
              <a:latin typeface="Gill Sans MT" panose="020B0502020104020203" pitchFamily="34" charset="0"/>
            </a:endParaRPr>
          </a:p>
          <a:p>
            <a:r>
              <a:rPr lang="en-US" dirty="0">
                <a:latin typeface="Gill Sans MT" panose="020B0502020104020203" pitchFamily="34" charset="0"/>
              </a:rPr>
              <a:t>International Odyssey of the Mind (HQ):  </a:t>
            </a:r>
            <a:r>
              <a:rPr lang="en-US" dirty="0">
                <a:latin typeface="Gill Sans MT" panose="020B0502020104020203" pitchFamily="34" charset="0"/>
                <a:hlinkClick r:id="rId5"/>
              </a:rPr>
              <a:t>Odysseyofthemind.com</a:t>
            </a:r>
            <a:endParaRPr lang="en-US" dirty="0">
              <a:latin typeface="Gill Sans MT" panose="020B0502020104020203" pitchFamily="34" charset="0"/>
            </a:endParaRPr>
          </a:p>
          <a:p>
            <a:endParaRPr lang="en-US" dirty="0">
              <a:latin typeface="Gill Sans MT" panose="020B0502020104020203" pitchFamily="34" charset="0"/>
            </a:endParaRPr>
          </a:p>
          <a:p>
            <a:r>
              <a:rPr lang="en-US" dirty="0">
                <a:latin typeface="Gill Sans MT" panose="020B0502020104020203" pitchFamily="34" charset="0"/>
              </a:rPr>
              <a:t>PA Odyssey of the Mind:  </a:t>
            </a:r>
            <a:r>
              <a:rPr lang="en-US" dirty="0">
                <a:latin typeface="Gill Sans MT" panose="020B0502020104020203" pitchFamily="34" charset="0"/>
                <a:hlinkClick r:id="rId6"/>
              </a:rPr>
              <a:t>PAOdyssey.com</a:t>
            </a:r>
            <a:endParaRPr lang="en-US" dirty="0">
              <a:latin typeface="Gill Sans MT" panose="020B0502020104020203" pitchFamily="34" charset="0"/>
            </a:endParaRPr>
          </a:p>
        </p:txBody>
      </p:sp>
      <p:sp>
        <p:nvSpPr>
          <p:cNvPr id="5" name="TextBox 4">
            <a:extLst>
              <a:ext uri="{FF2B5EF4-FFF2-40B4-BE49-F238E27FC236}">
                <a16:creationId xmlns:a16="http://schemas.microsoft.com/office/drawing/2014/main" id="{A4B050A6-9FD0-4302-8EB6-B4119C8AF4D9}"/>
              </a:ext>
            </a:extLst>
          </p:cNvPr>
          <p:cNvSpPr txBox="1"/>
          <p:nvPr/>
        </p:nvSpPr>
        <p:spPr>
          <a:xfrm>
            <a:off x="984738" y="509954"/>
            <a:ext cx="2901462" cy="584775"/>
          </a:xfrm>
          <a:prstGeom prst="rect">
            <a:avLst/>
          </a:prstGeom>
          <a:noFill/>
        </p:spPr>
        <p:txBody>
          <a:bodyPr wrap="square" rtlCol="0">
            <a:spAutoFit/>
          </a:bodyPr>
          <a:lstStyle/>
          <a:p>
            <a:r>
              <a:rPr lang="en-US" sz="3200" dirty="0">
                <a:solidFill>
                  <a:srgbClr val="7030A0"/>
                </a:solidFill>
                <a:latin typeface="Gill Sans MT" panose="020B0502020104020203" pitchFamily="34" charset="0"/>
              </a:rPr>
              <a:t>Stay in Touch</a:t>
            </a:r>
          </a:p>
        </p:txBody>
      </p:sp>
      <p:pic>
        <p:nvPicPr>
          <p:cNvPr id="3" name="Picture 2">
            <a:extLst>
              <a:ext uri="{FF2B5EF4-FFF2-40B4-BE49-F238E27FC236}">
                <a16:creationId xmlns:a16="http://schemas.microsoft.com/office/drawing/2014/main" id="{3C4D098E-B738-C5D7-56D8-4E8A534F6C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2949" y="1941664"/>
            <a:ext cx="3588747" cy="2974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274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E5032EBA-B9DE-6AE3-D6C3-29A82933A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48" t="21230" r="15231" b="18846"/>
          <a:stretch>
            <a:fillRect/>
          </a:stretch>
        </p:blipFill>
        <p:spPr bwMode="auto">
          <a:xfrm>
            <a:off x="0" y="1"/>
            <a:ext cx="12199482"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666113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986F5A-315D-7758-CC77-488A2E7C1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181" t="30569" r="12991" b="9283"/>
          <a:stretch>
            <a:fillRect/>
          </a:stretch>
        </p:blipFill>
        <p:spPr bwMode="auto">
          <a:xfrm>
            <a:off x="448733" y="480060"/>
            <a:ext cx="11266255" cy="5971891"/>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C1EA0BBD-3529-42E9-F91D-AD6692B91F42}"/>
              </a:ext>
            </a:extLst>
          </p:cNvPr>
          <p:cNvSpPr txBox="1"/>
          <p:nvPr/>
        </p:nvSpPr>
        <p:spPr>
          <a:xfrm>
            <a:off x="3776358" y="5833177"/>
            <a:ext cx="4200041" cy="707886"/>
          </a:xfrm>
          <a:prstGeom prst="rect">
            <a:avLst/>
          </a:prstGeom>
          <a:noFill/>
        </p:spPr>
        <p:txBody>
          <a:bodyPr wrap="square" rtlCol="0">
            <a:spAutoFit/>
          </a:bodyPr>
          <a:lstStyle/>
          <a:p>
            <a:pPr algn="ctr"/>
            <a:r>
              <a:rPr lang="en-US" sz="2000" dirty="0">
                <a:solidFill>
                  <a:schemeClr val="bg1"/>
                </a:solidFill>
                <a:latin typeface="Arial Narrow" panose="020B0606020202030204" pitchFamily="34" charset="0"/>
              </a:rPr>
              <a:t>Don’t have preconceived notions of how the problems should be solved!</a:t>
            </a:r>
          </a:p>
        </p:txBody>
      </p:sp>
    </p:spTree>
    <p:extLst>
      <p:ext uri="{BB962C8B-B14F-4D97-AF65-F5344CB8AC3E}">
        <p14:creationId xmlns:p14="http://schemas.microsoft.com/office/powerpoint/2010/main" val="701854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CE8-4BC5-8E58-4B3C-2DE6AF9CB55C}"/>
              </a:ext>
            </a:extLst>
          </p:cNvPr>
          <p:cNvSpPr>
            <a:spLocks noGrp="1"/>
          </p:cNvSpPr>
          <p:nvPr>
            <p:ph type="title"/>
          </p:nvPr>
        </p:nvSpPr>
        <p:spPr>
          <a:xfrm>
            <a:off x="3568959" y="1926142"/>
            <a:ext cx="5470917" cy="1826581"/>
          </a:xfrm>
        </p:spPr>
        <p:txBody>
          <a:bodyPr>
            <a:normAutofit fontScale="90000"/>
          </a:bodyPr>
          <a:lstStyle/>
          <a:p>
            <a:pPr algn="ctr"/>
            <a:r>
              <a:rPr lang="en-US" dirty="0">
                <a:solidFill>
                  <a:srgbClr val="7030A0"/>
                </a:solidFill>
                <a:latin typeface="Gill Sans MT" panose="020B0502020104020203" pitchFamily="34" charset="0"/>
              </a:rPr>
              <a:t>What you might see at an Odyssey of the Mind Competition….</a:t>
            </a:r>
            <a:br>
              <a:rPr lang="en-US" dirty="0">
                <a:solidFill>
                  <a:srgbClr val="7030A0"/>
                </a:solidFill>
                <a:latin typeface="Gill Sans MT" panose="020B0502020104020203" pitchFamily="34" charset="0"/>
              </a:rPr>
            </a:br>
            <a:r>
              <a:rPr lang="en-US" sz="2200" dirty="0">
                <a:solidFill>
                  <a:srgbClr val="BA1697"/>
                </a:solidFill>
                <a:latin typeface="Gill Sans MT" panose="020B0502020104020203" pitchFamily="34" charset="0"/>
              </a:rPr>
              <a:t>(keep scrolling)</a:t>
            </a:r>
            <a:endParaRPr lang="en-US" dirty="0">
              <a:solidFill>
                <a:srgbClr val="BA1697"/>
              </a:solidFill>
              <a:latin typeface="Gill Sans MT" panose="020B0502020104020203" pitchFamily="34" charset="0"/>
            </a:endParaRPr>
          </a:p>
        </p:txBody>
      </p:sp>
      <p:pic>
        <p:nvPicPr>
          <p:cNvPr id="4" name="Picture 3">
            <a:extLst>
              <a:ext uri="{FF2B5EF4-FFF2-40B4-BE49-F238E27FC236}">
                <a16:creationId xmlns:a16="http://schemas.microsoft.com/office/drawing/2014/main" id="{674D1074-E5CD-F439-6846-2B14516A18AA}"/>
              </a:ext>
            </a:extLst>
          </p:cNvPr>
          <p:cNvPicPr>
            <a:picLocks noChangeAspect="1"/>
          </p:cNvPicPr>
          <p:nvPr/>
        </p:nvPicPr>
        <p:blipFill>
          <a:blip r:embed="rId2"/>
          <a:stretch>
            <a:fillRect/>
          </a:stretch>
        </p:blipFill>
        <p:spPr>
          <a:xfrm>
            <a:off x="5330137" y="4345967"/>
            <a:ext cx="1948559" cy="1909973"/>
          </a:xfrm>
          <a:prstGeom prst="rect">
            <a:avLst/>
          </a:prstGeom>
          <a:ln>
            <a:solidFill>
              <a:schemeClr val="tx1"/>
            </a:solidFill>
          </a:ln>
        </p:spPr>
      </p:pic>
    </p:spTree>
    <p:extLst>
      <p:ext uri="{BB962C8B-B14F-4D97-AF65-F5344CB8AC3E}">
        <p14:creationId xmlns:p14="http://schemas.microsoft.com/office/powerpoint/2010/main" val="4085898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404" t="35845" r="69839" b="19582"/>
          <a:stretch/>
        </p:blipFill>
        <p:spPr>
          <a:xfrm>
            <a:off x="756567" y="1054413"/>
            <a:ext cx="2347547" cy="3349870"/>
          </a:xfrm>
          <a:prstGeom prst="rect">
            <a:avLst/>
          </a:prstGeom>
        </p:spPr>
      </p:pic>
      <p:sp>
        <p:nvSpPr>
          <p:cNvPr id="8" name="Rectangle 7"/>
          <p:cNvSpPr/>
          <p:nvPr/>
        </p:nvSpPr>
        <p:spPr>
          <a:xfrm>
            <a:off x="756567" y="262118"/>
            <a:ext cx="7824877" cy="677108"/>
          </a:xfrm>
          <a:prstGeom prst="rect">
            <a:avLst/>
          </a:prstGeom>
        </p:spPr>
        <p:txBody>
          <a:bodyPr wrap="square">
            <a:spAutoFit/>
          </a:bodyPr>
          <a:lstStyle/>
          <a:p>
            <a:r>
              <a:rPr lang="en-US" sz="2000" b="1" dirty="0">
                <a:latin typeface="Arial Narrow" panose="020B0606020202030204" pitchFamily="34" charset="0"/>
              </a:rPr>
              <a:t>Style Elements</a:t>
            </a:r>
          </a:p>
          <a:p>
            <a:r>
              <a:rPr lang="en-US" sz="1400" dirty="0">
                <a:latin typeface="Arial Narrow" panose="020B0606020202030204" pitchFamily="34" charset="0"/>
              </a:rPr>
              <a:t>Added scored elements that enhance the solution – a chance to showcase talents and skills.</a:t>
            </a:r>
            <a:r>
              <a:rPr lang="en-US" dirty="0">
                <a:latin typeface="Arial Narrow" panose="020B0606020202030204" pitchFamily="34" charset="0"/>
              </a:rPr>
              <a:t> </a:t>
            </a:r>
          </a:p>
        </p:txBody>
      </p:sp>
      <p:pic>
        <p:nvPicPr>
          <p:cNvPr id="7" name="Picture 6"/>
          <p:cNvPicPr>
            <a:picLocks noChangeAspect="1"/>
          </p:cNvPicPr>
          <p:nvPr/>
        </p:nvPicPr>
        <p:blipFill rotWithShape="1">
          <a:blip r:embed="rId2"/>
          <a:srcRect l="30789" t="35611" r="52805" b="39986"/>
          <a:stretch/>
        </p:blipFill>
        <p:spPr>
          <a:xfrm>
            <a:off x="3203594" y="1054413"/>
            <a:ext cx="2298332" cy="1833998"/>
          </a:xfrm>
          <a:prstGeom prst="rect">
            <a:avLst/>
          </a:prstGeom>
        </p:spPr>
      </p:pic>
      <p:pic>
        <p:nvPicPr>
          <p:cNvPr id="10" name="Picture 9"/>
          <p:cNvPicPr>
            <a:picLocks noChangeAspect="1"/>
          </p:cNvPicPr>
          <p:nvPr/>
        </p:nvPicPr>
        <p:blipFill rotWithShape="1">
          <a:blip r:embed="rId2"/>
          <a:srcRect l="30726" t="61350" r="52869" b="9685"/>
          <a:stretch/>
        </p:blipFill>
        <p:spPr>
          <a:xfrm>
            <a:off x="3203594" y="2966601"/>
            <a:ext cx="2298332" cy="2176898"/>
          </a:xfrm>
          <a:prstGeom prst="rect">
            <a:avLst/>
          </a:prstGeom>
        </p:spPr>
      </p:pic>
      <p:pic>
        <p:nvPicPr>
          <p:cNvPr id="11" name="Picture 10"/>
          <p:cNvPicPr>
            <a:picLocks noChangeAspect="1"/>
          </p:cNvPicPr>
          <p:nvPr/>
        </p:nvPicPr>
        <p:blipFill rotWithShape="1">
          <a:blip r:embed="rId2"/>
          <a:srcRect l="48048" t="35963" r="34607" b="9061"/>
          <a:stretch/>
        </p:blipFill>
        <p:spPr>
          <a:xfrm>
            <a:off x="5551528" y="1054412"/>
            <a:ext cx="2429994" cy="4131721"/>
          </a:xfrm>
          <a:prstGeom prst="rect">
            <a:avLst/>
          </a:prstGeom>
        </p:spPr>
      </p:pic>
      <p:pic>
        <p:nvPicPr>
          <p:cNvPr id="12" name="Picture 11"/>
          <p:cNvPicPr>
            <a:picLocks noChangeAspect="1"/>
          </p:cNvPicPr>
          <p:nvPr/>
        </p:nvPicPr>
        <p:blipFill rotWithShape="1">
          <a:blip r:embed="rId2"/>
          <a:srcRect l="66374" t="25784" r="24736" b="45772"/>
          <a:stretch/>
        </p:blipFill>
        <p:spPr>
          <a:xfrm>
            <a:off x="8081390" y="1017416"/>
            <a:ext cx="1245356" cy="2137695"/>
          </a:xfrm>
          <a:prstGeom prst="rect">
            <a:avLst/>
          </a:prstGeom>
        </p:spPr>
      </p:pic>
      <p:pic>
        <p:nvPicPr>
          <p:cNvPr id="13" name="Picture 12"/>
          <p:cNvPicPr>
            <a:picLocks noChangeAspect="1"/>
          </p:cNvPicPr>
          <p:nvPr/>
        </p:nvPicPr>
        <p:blipFill rotWithShape="1">
          <a:blip r:embed="rId2"/>
          <a:srcRect l="66374" t="55499" r="13315" b="9755"/>
          <a:stretch/>
        </p:blipFill>
        <p:spPr>
          <a:xfrm>
            <a:off x="8031124" y="3155111"/>
            <a:ext cx="2845556" cy="2611317"/>
          </a:xfrm>
          <a:prstGeom prst="rect">
            <a:avLst/>
          </a:prstGeom>
        </p:spPr>
      </p:pic>
    </p:spTree>
    <p:extLst>
      <p:ext uri="{BB962C8B-B14F-4D97-AF65-F5344CB8AC3E}">
        <p14:creationId xmlns:p14="http://schemas.microsoft.com/office/powerpoint/2010/main" val="1292907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Placeholder 4"/>
          <p:cNvPicPr>
            <a:picLocks noGrp="1" noChangeAspect="1"/>
          </p:cNvPicPr>
          <p:nvPr>
            <p:ph type="pic" idx="4294967295"/>
          </p:nvPr>
        </p:nvPicPr>
        <p:blipFill>
          <a:blip r:embed="rId2">
            <a:extLst>
              <a:ext uri="{28A0092B-C50C-407E-A947-70E740481C1C}">
                <a14:useLocalDpi xmlns:a14="http://schemas.microsoft.com/office/drawing/2010/main" val="0"/>
              </a:ext>
            </a:extLst>
          </a:blip>
          <a:srcRect/>
          <a:stretch>
            <a:fillRect/>
          </a:stretch>
        </p:blipFill>
        <p:spPr>
          <a:xfrm>
            <a:off x="381000" y="241300"/>
            <a:ext cx="8724900" cy="6542725"/>
          </a:xfrm>
        </p:spPr>
      </p:pic>
    </p:spTree>
    <p:extLst>
      <p:ext uri="{BB962C8B-B14F-4D97-AF65-F5344CB8AC3E}">
        <p14:creationId xmlns:p14="http://schemas.microsoft.com/office/powerpoint/2010/main" val="3371056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www.odysseyofthemind.com/plog_gallery/plog-content/thumbs/2015-world-finals/problem-2/large/6364-j17_4499.jpg"/>
          <p:cNvPicPr>
            <a:picLocks noChangeAspect="1" noChangeArrowheads="1"/>
          </p:cNvPicPr>
          <p:nvPr/>
        </p:nvPicPr>
        <p:blipFill rotWithShape="1">
          <a:blip r:embed="rId2">
            <a:extLst>
              <a:ext uri="{28A0092B-C50C-407E-A947-70E740481C1C}">
                <a14:useLocalDpi xmlns:a14="http://schemas.microsoft.com/office/drawing/2010/main" val="0"/>
              </a:ext>
            </a:extLst>
          </a:blip>
          <a:srcRect l="14362" t="11346" r="7156" b="12917"/>
          <a:stretch/>
        </p:blipFill>
        <p:spPr bwMode="auto">
          <a:xfrm>
            <a:off x="1924215" y="351292"/>
            <a:ext cx="7704814" cy="496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676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odysseyofthemind.com/plog_gallery/plog-content/thumbs/2015-world-finals/problem-2/large/5836-img_57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97" y="587071"/>
            <a:ext cx="7707312"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60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6295" y="374231"/>
            <a:ext cx="6228286" cy="5109187"/>
          </a:xfrm>
          <a:prstGeom prst="rect">
            <a:avLst/>
          </a:prstGeom>
        </p:spPr>
      </p:pic>
    </p:spTree>
    <p:extLst>
      <p:ext uri="{BB962C8B-B14F-4D97-AF65-F5344CB8AC3E}">
        <p14:creationId xmlns:p14="http://schemas.microsoft.com/office/powerpoint/2010/main" val="2158488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o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26" y="260406"/>
            <a:ext cx="7885043" cy="591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374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D320A40-56B8-6758-32FE-5990B7B5A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13" y="100012"/>
            <a:ext cx="7486650" cy="665797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2F506DEE-EE17-0FA8-8C8D-14B987467881}"/>
              </a:ext>
            </a:extLst>
          </p:cNvPr>
          <p:cNvSpPr/>
          <p:nvPr/>
        </p:nvSpPr>
        <p:spPr>
          <a:xfrm>
            <a:off x="709176" y="4846068"/>
            <a:ext cx="2012039" cy="149660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586F86B-BAF0-C7EE-B223-812FD66DB1BB}"/>
              </a:ext>
            </a:extLst>
          </p:cNvPr>
          <p:cNvSpPr/>
          <p:nvPr/>
        </p:nvSpPr>
        <p:spPr>
          <a:xfrm>
            <a:off x="2180542" y="4808298"/>
            <a:ext cx="351067" cy="708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6E2913D-AF80-259A-28F0-E8B46A058D8A}"/>
              </a:ext>
            </a:extLst>
          </p:cNvPr>
          <p:cNvSpPr txBox="1"/>
          <p:nvPr/>
        </p:nvSpPr>
        <p:spPr>
          <a:xfrm>
            <a:off x="351742" y="330927"/>
            <a:ext cx="1828800" cy="1323439"/>
          </a:xfrm>
          <a:prstGeom prst="rect">
            <a:avLst/>
          </a:prstGeom>
          <a:noFill/>
          <a:ln>
            <a:solidFill>
              <a:schemeClr val="accent1"/>
            </a:solidFill>
          </a:ln>
        </p:spPr>
        <p:txBody>
          <a:bodyPr wrap="square" rtlCol="0">
            <a:spAutoFit/>
          </a:bodyPr>
          <a:lstStyle/>
          <a:p>
            <a:r>
              <a:rPr lang="en-US" sz="2000" dirty="0">
                <a:solidFill>
                  <a:srgbClr val="7030A0"/>
                </a:solidFill>
                <a:latin typeface="Gill Sans MT" panose="020B0502020104020203" pitchFamily="34" charset="0"/>
              </a:rPr>
              <a:t>Competition Day Logistics</a:t>
            </a:r>
          </a:p>
          <a:p>
            <a:r>
              <a:rPr lang="en-US" sz="2000" dirty="0">
                <a:solidFill>
                  <a:srgbClr val="7030A0"/>
                </a:solidFill>
                <a:highlight>
                  <a:srgbClr val="FFFF00"/>
                </a:highlight>
                <a:latin typeface="Gill Sans MT" panose="020B0502020104020203" pitchFamily="34" charset="0"/>
              </a:rPr>
              <a:t>Let’s break this down!</a:t>
            </a:r>
          </a:p>
        </p:txBody>
      </p:sp>
      <p:sp>
        <p:nvSpPr>
          <p:cNvPr id="3" name="TextBox 2">
            <a:extLst>
              <a:ext uri="{FF2B5EF4-FFF2-40B4-BE49-F238E27FC236}">
                <a16:creationId xmlns:a16="http://schemas.microsoft.com/office/drawing/2014/main" id="{57EDAF50-AC0F-EF6F-F086-2CC66C7EEB22}"/>
              </a:ext>
            </a:extLst>
          </p:cNvPr>
          <p:cNvSpPr txBox="1"/>
          <p:nvPr/>
        </p:nvSpPr>
        <p:spPr>
          <a:xfrm>
            <a:off x="5751056" y="3727269"/>
            <a:ext cx="1445623" cy="276999"/>
          </a:xfrm>
          <a:prstGeom prst="rect">
            <a:avLst/>
          </a:prstGeom>
          <a:noFill/>
        </p:spPr>
        <p:txBody>
          <a:bodyPr wrap="square" rtlCol="0">
            <a:spAutoFit/>
          </a:bodyPr>
          <a:lstStyle/>
          <a:p>
            <a:pPr algn="ctr"/>
            <a:r>
              <a:rPr lang="en-US" sz="1200" dirty="0">
                <a:latin typeface="Arial Narrow" panose="020B0606020202030204" pitchFamily="34" charset="0"/>
              </a:rPr>
              <a:t>LT &amp; Style</a:t>
            </a:r>
          </a:p>
        </p:txBody>
      </p:sp>
      <p:sp>
        <p:nvSpPr>
          <p:cNvPr id="4" name="TextBox 3">
            <a:extLst>
              <a:ext uri="{FF2B5EF4-FFF2-40B4-BE49-F238E27FC236}">
                <a16:creationId xmlns:a16="http://schemas.microsoft.com/office/drawing/2014/main" id="{9EDBA8C2-8B41-F7F3-9A20-8B6420951925}"/>
              </a:ext>
            </a:extLst>
          </p:cNvPr>
          <p:cNvSpPr txBox="1"/>
          <p:nvPr/>
        </p:nvSpPr>
        <p:spPr>
          <a:xfrm>
            <a:off x="4394363" y="5592837"/>
            <a:ext cx="1242743" cy="369332"/>
          </a:xfrm>
          <a:prstGeom prst="rect">
            <a:avLst/>
          </a:prstGeom>
          <a:noFill/>
        </p:spPr>
        <p:txBody>
          <a:bodyPr wrap="square" rtlCol="0">
            <a:spAutoFit/>
          </a:bodyPr>
          <a:lstStyle/>
          <a:p>
            <a:r>
              <a:rPr lang="en-US" dirty="0">
                <a:solidFill>
                  <a:srgbClr val="C00000"/>
                </a:solidFill>
              </a:rPr>
              <a:t>Audience</a:t>
            </a:r>
          </a:p>
        </p:txBody>
      </p:sp>
      <p:sp>
        <p:nvSpPr>
          <p:cNvPr id="5" name="TextBox 4">
            <a:extLst>
              <a:ext uri="{FF2B5EF4-FFF2-40B4-BE49-F238E27FC236}">
                <a16:creationId xmlns:a16="http://schemas.microsoft.com/office/drawing/2014/main" id="{BB043646-1638-514C-E2AF-5B64EEBFDCF4}"/>
              </a:ext>
            </a:extLst>
          </p:cNvPr>
          <p:cNvSpPr txBox="1"/>
          <p:nvPr/>
        </p:nvSpPr>
        <p:spPr>
          <a:xfrm>
            <a:off x="6032313" y="4705342"/>
            <a:ext cx="1445623" cy="369332"/>
          </a:xfrm>
          <a:prstGeom prst="rect">
            <a:avLst/>
          </a:prstGeom>
          <a:noFill/>
        </p:spPr>
        <p:txBody>
          <a:bodyPr wrap="square" rtlCol="0">
            <a:spAutoFit/>
          </a:bodyPr>
          <a:lstStyle/>
          <a:p>
            <a:r>
              <a:rPr lang="en-US" dirty="0">
                <a:solidFill>
                  <a:srgbClr val="C00000"/>
                </a:solidFill>
              </a:rPr>
              <a:t>Coach seats</a:t>
            </a:r>
          </a:p>
        </p:txBody>
      </p:sp>
      <p:sp>
        <p:nvSpPr>
          <p:cNvPr id="6" name="TextBox 5">
            <a:extLst>
              <a:ext uri="{FF2B5EF4-FFF2-40B4-BE49-F238E27FC236}">
                <a16:creationId xmlns:a16="http://schemas.microsoft.com/office/drawing/2014/main" id="{7083ACFA-745C-1A2F-65E5-378644CF87AF}"/>
              </a:ext>
            </a:extLst>
          </p:cNvPr>
          <p:cNvSpPr txBox="1"/>
          <p:nvPr/>
        </p:nvSpPr>
        <p:spPr>
          <a:xfrm>
            <a:off x="3983216" y="577672"/>
            <a:ext cx="1075288" cy="369332"/>
          </a:xfrm>
          <a:prstGeom prst="rect">
            <a:avLst/>
          </a:prstGeom>
          <a:noFill/>
        </p:spPr>
        <p:txBody>
          <a:bodyPr wrap="square" rtlCol="0">
            <a:spAutoFit/>
          </a:bodyPr>
          <a:lstStyle/>
          <a:p>
            <a:r>
              <a:rPr lang="en-US" dirty="0">
                <a:solidFill>
                  <a:srgbClr val="C00000"/>
                </a:solidFill>
              </a:rPr>
              <a:t>School A</a:t>
            </a:r>
          </a:p>
        </p:txBody>
      </p:sp>
      <p:sp>
        <p:nvSpPr>
          <p:cNvPr id="7" name="TextBox 6">
            <a:extLst>
              <a:ext uri="{FF2B5EF4-FFF2-40B4-BE49-F238E27FC236}">
                <a16:creationId xmlns:a16="http://schemas.microsoft.com/office/drawing/2014/main" id="{6D68FEDF-4828-731A-46A7-05D32DC9F692}"/>
              </a:ext>
            </a:extLst>
          </p:cNvPr>
          <p:cNvSpPr txBox="1"/>
          <p:nvPr/>
        </p:nvSpPr>
        <p:spPr>
          <a:xfrm>
            <a:off x="5213412" y="604218"/>
            <a:ext cx="1075288" cy="369332"/>
          </a:xfrm>
          <a:prstGeom prst="rect">
            <a:avLst/>
          </a:prstGeom>
          <a:noFill/>
        </p:spPr>
        <p:txBody>
          <a:bodyPr wrap="square" rtlCol="0">
            <a:spAutoFit/>
          </a:bodyPr>
          <a:lstStyle/>
          <a:p>
            <a:r>
              <a:rPr lang="en-US" dirty="0">
                <a:solidFill>
                  <a:srgbClr val="C00000"/>
                </a:solidFill>
              </a:rPr>
              <a:t>School B</a:t>
            </a:r>
          </a:p>
        </p:txBody>
      </p:sp>
      <p:cxnSp>
        <p:nvCxnSpPr>
          <p:cNvPr id="9" name="Straight Connector 8">
            <a:extLst>
              <a:ext uri="{FF2B5EF4-FFF2-40B4-BE49-F238E27FC236}">
                <a16:creationId xmlns:a16="http://schemas.microsoft.com/office/drawing/2014/main" id="{4731246B-A57B-41B9-DD0C-279FC5813557}"/>
              </a:ext>
            </a:extLst>
          </p:cNvPr>
          <p:cNvCxnSpPr/>
          <p:nvPr/>
        </p:nvCxnSpPr>
        <p:spPr>
          <a:xfrm>
            <a:off x="9163274" y="100012"/>
            <a:ext cx="0" cy="6471269"/>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B3343BB-7B9C-3E65-8EC8-0B2403130A23}"/>
              </a:ext>
            </a:extLst>
          </p:cNvPr>
          <p:cNvSpPr txBox="1"/>
          <p:nvPr/>
        </p:nvSpPr>
        <p:spPr>
          <a:xfrm>
            <a:off x="6993301"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2" name="TextBox 11">
            <a:extLst>
              <a:ext uri="{FF2B5EF4-FFF2-40B4-BE49-F238E27FC236}">
                <a16:creationId xmlns:a16="http://schemas.microsoft.com/office/drawing/2014/main" id="{37F443CC-BECE-1C6C-D617-D8FD2B39AA1F}"/>
              </a:ext>
            </a:extLst>
          </p:cNvPr>
          <p:cNvSpPr txBox="1"/>
          <p:nvPr/>
        </p:nvSpPr>
        <p:spPr>
          <a:xfrm>
            <a:off x="6125673"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3" name="TextBox 12">
            <a:extLst>
              <a:ext uri="{FF2B5EF4-FFF2-40B4-BE49-F238E27FC236}">
                <a16:creationId xmlns:a16="http://schemas.microsoft.com/office/drawing/2014/main" id="{B60ACB43-0A98-CE97-9D52-B270F23DF06A}"/>
              </a:ext>
            </a:extLst>
          </p:cNvPr>
          <p:cNvSpPr txBox="1"/>
          <p:nvPr/>
        </p:nvSpPr>
        <p:spPr>
          <a:xfrm>
            <a:off x="9021636" y="3890437"/>
            <a:ext cx="193718" cy="612183"/>
          </a:xfrm>
          <a:prstGeom prst="rect">
            <a:avLst/>
          </a:prstGeom>
          <a:solidFill>
            <a:schemeClr val="bg1"/>
          </a:solidFill>
        </p:spPr>
        <p:txBody>
          <a:bodyPr wrap="square" rtlCol="0">
            <a:spAutoFit/>
          </a:bodyPr>
          <a:lstStyle/>
          <a:p>
            <a:endParaRPr lang="en-US" dirty="0"/>
          </a:p>
        </p:txBody>
      </p:sp>
      <p:cxnSp>
        <p:nvCxnSpPr>
          <p:cNvPr id="15" name="Straight Connector 14">
            <a:extLst>
              <a:ext uri="{FF2B5EF4-FFF2-40B4-BE49-F238E27FC236}">
                <a16:creationId xmlns:a16="http://schemas.microsoft.com/office/drawing/2014/main" id="{8FC4E1B9-89CE-2307-56C7-7B5A50C03769}"/>
              </a:ext>
            </a:extLst>
          </p:cNvPr>
          <p:cNvCxnSpPr>
            <a:cxnSpLocks/>
          </p:cNvCxnSpPr>
          <p:nvPr/>
        </p:nvCxnSpPr>
        <p:spPr>
          <a:xfrm>
            <a:off x="9151081" y="4529742"/>
            <a:ext cx="114442" cy="544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655B0C-7F64-C59B-64A3-D1E56D75481A}"/>
              </a:ext>
            </a:extLst>
          </p:cNvPr>
          <p:cNvCxnSpPr/>
          <p:nvPr/>
        </p:nvCxnSpPr>
        <p:spPr>
          <a:xfrm>
            <a:off x="10358923" y="162732"/>
            <a:ext cx="0" cy="640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9593477-D3C4-C9A7-7372-991EBFC46090}"/>
              </a:ext>
            </a:extLst>
          </p:cNvPr>
          <p:cNvCxnSpPr/>
          <p:nvPr/>
        </p:nvCxnSpPr>
        <p:spPr>
          <a:xfrm>
            <a:off x="9782902" y="162732"/>
            <a:ext cx="0" cy="640854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26" name="Picture 2" descr="9,680 Yard Sign Illustrations &amp; Clip Art - iStock">
            <a:extLst>
              <a:ext uri="{FF2B5EF4-FFF2-40B4-BE49-F238E27FC236}">
                <a16:creationId xmlns:a16="http://schemas.microsoft.com/office/drawing/2014/main" id="{098E4DC9-34B7-8599-DB2A-0CA8FF6A3FA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7" b="90850" l="9967" r="89869">
                        <a14:foregroundMark x1="26634" y1="90850" x2="26634" y2="90850"/>
                        <a14:foregroundMark x1="29412" y1="90523" x2="29412" y2="90523"/>
                        <a14:foregroundMark x1="75980" y1="90359" x2="75980" y2="90359"/>
                        <a14:foregroundMark x1="74346" y1="11765" x2="74346" y2="11765"/>
                        <a14:foregroundMark x1="27124" y1="11438" x2="27124" y2="11438"/>
                      </a14:backgroundRemoval>
                    </a14:imgEffect>
                  </a14:imgLayer>
                </a14:imgProps>
              </a:ext>
              <a:ext uri="{28A0092B-C50C-407E-A947-70E740481C1C}">
                <a14:useLocalDpi xmlns:a14="http://schemas.microsoft.com/office/drawing/2010/main" val="0"/>
              </a:ext>
            </a:extLst>
          </a:blip>
          <a:srcRect/>
          <a:stretch>
            <a:fillRect/>
          </a:stretch>
        </p:blipFill>
        <p:spPr bwMode="auto">
          <a:xfrm>
            <a:off x="10203631" y="2502013"/>
            <a:ext cx="1363755" cy="136375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1DE6C2A-F808-28C4-B6AC-C1F998D23BEF}"/>
              </a:ext>
            </a:extLst>
          </p:cNvPr>
          <p:cNvSpPr/>
          <p:nvPr/>
        </p:nvSpPr>
        <p:spPr>
          <a:xfrm>
            <a:off x="10393642" y="2675965"/>
            <a:ext cx="979050" cy="645459"/>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Free Suv Cliparts, Download Free Suv Cliparts png images, Free ClipArts on  Clipart Library">
            <a:extLst>
              <a:ext uri="{FF2B5EF4-FFF2-40B4-BE49-F238E27FC236}">
                <a16:creationId xmlns:a16="http://schemas.microsoft.com/office/drawing/2014/main" id="{BBD84A49-B2C3-7F4A-4609-A3CD41949D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9012772" y="3507230"/>
            <a:ext cx="1000611" cy="6574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41D3C31-0146-5DB5-355C-EA580A5813A7}"/>
              </a:ext>
            </a:extLst>
          </p:cNvPr>
          <p:cNvSpPr txBox="1"/>
          <p:nvPr/>
        </p:nvSpPr>
        <p:spPr>
          <a:xfrm>
            <a:off x="10343436" y="2675965"/>
            <a:ext cx="1001562" cy="646331"/>
          </a:xfrm>
          <a:prstGeom prst="rect">
            <a:avLst/>
          </a:prstGeom>
          <a:solidFill>
            <a:srgbClr val="C00000"/>
          </a:solidFill>
          <a:ln>
            <a:noFill/>
          </a:ln>
        </p:spPr>
        <p:txBody>
          <a:bodyPr wrap="square" rtlCol="0">
            <a:spAutoFit/>
          </a:bodyPr>
          <a:lstStyle/>
          <a:p>
            <a:pPr algn="ctr"/>
            <a:r>
              <a:rPr lang="en-US" dirty="0">
                <a:solidFill>
                  <a:schemeClr val="bg1"/>
                </a:solidFill>
              </a:rPr>
              <a:t>P1 D2/3</a:t>
            </a:r>
          </a:p>
          <a:p>
            <a:pPr algn="ctr"/>
            <a:r>
              <a:rPr lang="en-US" dirty="0">
                <a:solidFill>
                  <a:schemeClr val="bg1"/>
                </a:solidFill>
              </a:rPr>
              <a:t>Drop Off</a:t>
            </a:r>
          </a:p>
        </p:txBody>
      </p:sp>
      <p:grpSp>
        <p:nvGrpSpPr>
          <p:cNvPr id="28" name="Group 27">
            <a:extLst>
              <a:ext uri="{FF2B5EF4-FFF2-40B4-BE49-F238E27FC236}">
                <a16:creationId xmlns:a16="http://schemas.microsoft.com/office/drawing/2014/main" id="{193C219D-6F0B-E2BF-E95A-9F99F8A2BD17}"/>
              </a:ext>
            </a:extLst>
          </p:cNvPr>
          <p:cNvGrpSpPr/>
          <p:nvPr/>
        </p:nvGrpSpPr>
        <p:grpSpPr>
          <a:xfrm>
            <a:off x="8387045" y="783212"/>
            <a:ext cx="847440" cy="3399120"/>
            <a:chOff x="8148515" y="783212"/>
            <a:chExt cx="847440" cy="3399120"/>
          </a:xfrm>
        </p:grpSpPr>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215D6528-F2D5-64A1-0AEC-C890B98F6D62}"/>
                    </a:ext>
                  </a:extLst>
                </p14:cNvPr>
                <p14:cNvContentPartPr/>
                <p14:nvPr/>
              </p14:nvContentPartPr>
              <p14:xfrm>
                <a:off x="8163995" y="900572"/>
                <a:ext cx="831960" cy="3281760"/>
              </p14:xfrm>
            </p:contentPart>
          </mc:Choice>
          <mc:Fallback xmlns="">
            <p:pic>
              <p:nvPicPr>
                <p:cNvPr id="25" name="Ink 24">
                  <a:extLst>
                    <a:ext uri="{FF2B5EF4-FFF2-40B4-BE49-F238E27FC236}">
                      <a16:creationId xmlns:a16="http://schemas.microsoft.com/office/drawing/2014/main" id="{215D6528-F2D5-64A1-0AEC-C890B98F6D62}"/>
                    </a:ext>
                  </a:extLst>
                </p:cNvPr>
                <p:cNvPicPr/>
                <p:nvPr/>
              </p:nvPicPr>
              <p:blipFill>
                <a:blip r:embed="rId7"/>
                <a:stretch>
                  <a:fillRect/>
                </a:stretch>
              </p:blipFill>
              <p:spPr>
                <a:xfrm>
                  <a:off x="8149955" y="886532"/>
                  <a:ext cx="860400" cy="3310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a:extLst>
                    <a:ext uri="{FF2B5EF4-FFF2-40B4-BE49-F238E27FC236}">
                      <a16:creationId xmlns:a16="http://schemas.microsoft.com/office/drawing/2014/main" id="{7EA8BF42-CFD7-0664-81C8-1988041CDB06}"/>
                    </a:ext>
                  </a:extLst>
                </p14:cNvPr>
                <p14:cNvContentPartPr/>
                <p14:nvPr/>
              </p14:nvContentPartPr>
              <p14:xfrm>
                <a:off x="8148515" y="900932"/>
                <a:ext cx="81360" cy="160560"/>
              </p14:xfrm>
            </p:contentPart>
          </mc:Choice>
          <mc:Fallback xmlns="">
            <p:pic>
              <p:nvPicPr>
                <p:cNvPr id="26" name="Ink 25">
                  <a:extLst>
                    <a:ext uri="{FF2B5EF4-FFF2-40B4-BE49-F238E27FC236}">
                      <a16:creationId xmlns:a16="http://schemas.microsoft.com/office/drawing/2014/main" id="{7EA8BF42-CFD7-0664-81C8-1988041CDB06}"/>
                    </a:ext>
                  </a:extLst>
                </p:cNvPr>
                <p:cNvPicPr/>
                <p:nvPr/>
              </p:nvPicPr>
              <p:blipFill>
                <a:blip r:embed="rId9"/>
                <a:stretch>
                  <a:fillRect/>
                </a:stretch>
              </p:blipFill>
              <p:spPr>
                <a:xfrm>
                  <a:off x="8134475" y="886892"/>
                  <a:ext cx="10944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Ink 26">
                  <a:extLst>
                    <a:ext uri="{FF2B5EF4-FFF2-40B4-BE49-F238E27FC236}">
                      <a16:creationId xmlns:a16="http://schemas.microsoft.com/office/drawing/2014/main" id="{B015BB7C-2229-2C35-E656-DB8E1BB8BE29}"/>
                    </a:ext>
                  </a:extLst>
                </p14:cNvPr>
                <p14:cNvContentPartPr/>
                <p14:nvPr/>
              </p14:nvContentPartPr>
              <p14:xfrm>
                <a:off x="8162195" y="783212"/>
                <a:ext cx="192960" cy="77400"/>
              </p14:xfrm>
            </p:contentPart>
          </mc:Choice>
          <mc:Fallback xmlns="">
            <p:pic>
              <p:nvPicPr>
                <p:cNvPr id="27" name="Ink 26">
                  <a:extLst>
                    <a:ext uri="{FF2B5EF4-FFF2-40B4-BE49-F238E27FC236}">
                      <a16:creationId xmlns:a16="http://schemas.microsoft.com/office/drawing/2014/main" id="{B015BB7C-2229-2C35-E656-DB8E1BB8BE29}"/>
                    </a:ext>
                  </a:extLst>
                </p:cNvPr>
                <p:cNvPicPr/>
                <p:nvPr/>
              </p:nvPicPr>
              <p:blipFill>
                <a:blip r:embed="rId11"/>
                <a:stretch>
                  <a:fillRect/>
                </a:stretch>
              </p:blipFill>
              <p:spPr>
                <a:xfrm>
                  <a:off x="8148155" y="769172"/>
                  <a:ext cx="221040"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903681EC-41C7-2B05-D8B3-52127E0153DB}"/>
                  </a:ext>
                </a:extLst>
              </p14:cNvPr>
              <p14:cNvContentPartPr/>
              <p14:nvPr/>
            </p14:nvContentPartPr>
            <p14:xfrm>
              <a:off x="13178075" y="1315292"/>
              <a:ext cx="360" cy="2520"/>
            </p14:xfrm>
          </p:contentPart>
        </mc:Choice>
        <mc:Fallback xmlns="">
          <p:pic>
            <p:nvPicPr>
              <p:cNvPr id="29" name="Ink 28">
                <a:extLst>
                  <a:ext uri="{FF2B5EF4-FFF2-40B4-BE49-F238E27FC236}">
                    <a16:creationId xmlns:a16="http://schemas.microsoft.com/office/drawing/2014/main" id="{903681EC-41C7-2B05-D8B3-52127E0153DB}"/>
                  </a:ext>
                </a:extLst>
              </p:cNvPr>
              <p:cNvPicPr/>
              <p:nvPr/>
            </p:nvPicPr>
            <p:blipFill>
              <a:blip r:embed="rId13"/>
              <a:stretch>
                <a:fillRect/>
              </a:stretch>
            </p:blipFill>
            <p:spPr>
              <a:xfrm>
                <a:off x="13169075" y="1306652"/>
                <a:ext cx="18000" cy="20160"/>
              </a:xfrm>
              <a:prstGeom prst="rect">
                <a:avLst/>
              </a:prstGeom>
            </p:spPr>
          </p:pic>
        </mc:Fallback>
      </mc:AlternateContent>
      <p:cxnSp>
        <p:nvCxnSpPr>
          <p:cNvPr id="34" name="Straight Connector 33">
            <a:extLst>
              <a:ext uri="{FF2B5EF4-FFF2-40B4-BE49-F238E27FC236}">
                <a16:creationId xmlns:a16="http://schemas.microsoft.com/office/drawing/2014/main" id="{2DF27960-183B-1FE1-650D-7CEFD2082494}"/>
              </a:ext>
            </a:extLst>
          </p:cNvPr>
          <p:cNvCxnSpPr/>
          <p:nvPr/>
        </p:nvCxnSpPr>
        <p:spPr>
          <a:xfrm>
            <a:off x="2180542" y="4637312"/>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5AAD08F3-3C26-95EE-EA78-AB68F281299C}"/>
              </a:ext>
            </a:extLst>
          </p:cNvPr>
          <p:cNvCxnSpPr/>
          <p:nvPr/>
        </p:nvCxnSpPr>
        <p:spPr>
          <a:xfrm>
            <a:off x="2180542" y="4731726"/>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9C01A6FF-79F6-700C-FBB5-DBBFB764F29D}"/>
              </a:ext>
            </a:extLst>
          </p:cNvPr>
          <p:cNvCxnSpPr/>
          <p:nvPr/>
        </p:nvCxnSpPr>
        <p:spPr>
          <a:xfrm>
            <a:off x="2180542" y="4808298"/>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43831EFE-1AF6-DF52-61AE-7673D3B1F68C}"/>
              </a:ext>
            </a:extLst>
          </p:cNvPr>
          <p:cNvCxnSpPr/>
          <p:nvPr/>
        </p:nvCxnSpPr>
        <p:spPr>
          <a:xfrm>
            <a:off x="2180542" y="4902711"/>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018C7B4-7107-6249-42B3-CBD392C65303}"/>
              </a:ext>
            </a:extLst>
          </p:cNvPr>
          <p:cNvCxnSpPr/>
          <p:nvPr/>
        </p:nvCxnSpPr>
        <p:spPr>
          <a:xfrm>
            <a:off x="2180542" y="4985973"/>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2905CFDF-CD98-406D-7189-CF1D1340FC48}"/>
              </a:ext>
            </a:extLst>
          </p:cNvPr>
          <p:cNvCxnSpPr/>
          <p:nvPr/>
        </p:nvCxnSpPr>
        <p:spPr>
          <a:xfrm>
            <a:off x="2180542" y="5080387"/>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DF8125D3-F048-7DF1-7DB8-FAE5734AFC35}"/>
              </a:ext>
            </a:extLst>
          </p:cNvPr>
          <p:cNvCxnSpPr/>
          <p:nvPr/>
        </p:nvCxnSpPr>
        <p:spPr>
          <a:xfrm>
            <a:off x="2180542" y="5156959"/>
            <a:ext cx="351067"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9D3F305F-6491-4EE1-FB82-C2FDF7309ADD}"/>
              </a:ext>
            </a:extLst>
          </p:cNvPr>
          <p:cNvCxnSpPr/>
          <p:nvPr/>
        </p:nvCxnSpPr>
        <p:spPr>
          <a:xfrm>
            <a:off x="2180542" y="5251372"/>
            <a:ext cx="351067" cy="0"/>
          </a:xfrm>
          <a:prstGeom prst="line">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6331DF3C-5172-D1AC-FC3A-DF3BD37A96A6}"/>
              </a:ext>
            </a:extLst>
          </p:cNvPr>
          <p:cNvSpPr/>
          <p:nvPr/>
        </p:nvSpPr>
        <p:spPr>
          <a:xfrm>
            <a:off x="1674855" y="5516502"/>
            <a:ext cx="274709" cy="5531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E5D4C4C-021E-128E-84C0-5F0A86FE0838}"/>
              </a:ext>
            </a:extLst>
          </p:cNvPr>
          <p:cNvSpPr/>
          <p:nvPr/>
        </p:nvSpPr>
        <p:spPr>
          <a:xfrm>
            <a:off x="1590456" y="5873832"/>
            <a:ext cx="45719" cy="111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EA1F1A4-C6A8-E7FC-9C1C-CB97044A1303}"/>
              </a:ext>
            </a:extLst>
          </p:cNvPr>
          <p:cNvSpPr/>
          <p:nvPr/>
        </p:nvSpPr>
        <p:spPr>
          <a:xfrm>
            <a:off x="1586189" y="5622051"/>
            <a:ext cx="45719" cy="111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D98F419-4E28-92C2-3737-4906F764673C}"/>
              </a:ext>
            </a:extLst>
          </p:cNvPr>
          <p:cNvSpPr txBox="1"/>
          <p:nvPr/>
        </p:nvSpPr>
        <p:spPr>
          <a:xfrm>
            <a:off x="624982" y="4141397"/>
            <a:ext cx="1567675" cy="707886"/>
          </a:xfrm>
          <a:prstGeom prst="rect">
            <a:avLst/>
          </a:prstGeom>
          <a:noFill/>
        </p:spPr>
        <p:txBody>
          <a:bodyPr wrap="square" rtlCol="0">
            <a:spAutoFit/>
          </a:bodyPr>
          <a:lstStyle/>
          <a:p>
            <a:r>
              <a:rPr lang="en-US" sz="2000" dirty="0">
                <a:solidFill>
                  <a:srgbClr val="7030A0"/>
                </a:solidFill>
                <a:latin typeface="Gill Sans MT" panose="020B0502020104020203" pitchFamily="34" charset="0"/>
              </a:rPr>
              <a:t>Spontaneous 2</a:t>
            </a:r>
            <a:r>
              <a:rPr lang="en-US" sz="2000" baseline="30000" dirty="0">
                <a:solidFill>
                  <a:srgbClr val="7030A0"/>
                </a:solidFill>
                <a:latin typeface="Gill Sans MT" panose="020B0502020104020203" pitchFamily="34" charset="0"/>
              </a:rPr>
              <a:t>nd</a:t>
            </a:r>
            <a:r>
              <a:rPr lang="en-US" sz="2000" dirty="0">
                <a:solidFill>
                  <a:srgbClr val="7030A0"/>
                </a:solidFill>
                <a:latin typeface="Gill Sans MT" panose="020B0502020104020203" pitchFamily="34" charset="0"/>
              </a:rPr>
              <a:t> floor</a:t>
            </a:r>
          </a:p>
        </p:txBody>
      </p:sp>
      <p:sp>
        <p:nvSpPr>
          <p:cNvPr id="52" name="Rectangle 51">
            <a:extLst>
              <a:ext uri="{FF2B5EF4-FFF2-40B4-BE49-F238E27FC236}">
                <a16:creationId xmlns:a16="http://schemas.microsoft.com/office/drawing/2014/main" id="{312278BD-E54C-66D8-46D4-BE452C92BDAB}"/>
              </a:ext>
            </a:extLst>
          </p:cNvPr>
          <p:cNvSpPr/>
          <p:nvPr/>
        </p:nvSpPr>
        <p:spPr>
          <a:xfrm>
            <a:off x="709176" y="4846068"/>
            <a:ext cx="376709" cy="621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H</a:t>
            </a:r>
          </a:p>
        </p:txBody>
      </p:sp>
      <p:sp>
        <p:nvSpPr>
          <p:cNvPr id="54" name="Rectangle 53">
            <a:extLst>
              <a:ext uri="{FF2B5EF4-FFF2-40B4-BE49-F238E27FC236}">
                <a16:creationId xmlns:a16="http://schemas.microsoft.com/office/drawing/2014/main" id="{85773D03-1274-01D4-EE12-9D0E2B9E4198}"/>
              </a:ext>
            </a:extLst>
          </p:cNvPr>
          <p:cNvSpPr/>
          <p:nvPr/>
        </p:nvSpPr>
        <p:spPr>
          <a:xfrm>
            <a:off x="715756" y="5721546"/>
            <a:ext cx="376709" cy="621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C</a:t>
            </a:r>
          </a:p>
        </p:txBody>
      </p:sp>
      <p:sp>
        <p:nvSpPr>
          <p:cNvPr id="55" name="TextBox 54">
            <a:extLst>
              <a:ext uri="{FF2B5EF4-FFF2-40B4-BE49-F238E27FC236}">
                <a16:creationId xmlns:a16="http://schemas.microsoft.com/office/drawing/2014/main" id="{7935AB50-2AD9-6B7B-116C-E02A72C7DD22}"/>
              </a:ext>
            </a:extLst>
          </p:cNvPr>
          <p:cNvSpPr txBox="1"/>
          <p:nvPr/>
        </p:nvSpPr>
        <p:spPr>
          <a:xfrm>
            <a:off x="3560279" y="1582565"/>
            <a:ext cx="1242743" cy="369332"/>
          </a:xfrm>
          <a:prstGeom prst="rect">
            <a:avLst/>
          </a:prstGeom>
          <a:noFill/>
        </p:spPr>
        <p:txBody>
          <a:bodyPr wrap="square" rtlCol="0">
            <a:spAutoFit/>
          </a:bodyPr>
          <a:lstStyle/>
          <a:p>
            <a:r>
              <a:rPr lang="en-US" dirty="0">
                <a:highlight>
                  <a:srgbClr val="FFFF00"/>
                </a:highlight>
              </a:rPr>
              <a:t>THE LINE!!</a:t>
            </a:r>
          </a:p>
        </p:txBody>
      </p:sp>
      <p:sp>
        <p:nvSpPr>
          <p:cNvPr id="56" name="Arrow: Right 55">
            <a:extLst>
              <a:ext uri="{FF2B5EF4-FFF2-40B4-BE49-F238E27FC236}">
                <a16:creationId xmlns:a16="http://schemas.microsoft.com/office/drawing/2014/main" id="{03D05B35-AF9E-F34E-CCF9-2E90CB61D498}"/>
              </a:ext>
            </a:extLst>
          </p:cNvPr>
          <p:cNvSpPr/>
          <p:nvPr/>
        </p:nvSpPr>
        <p:spPr>
          <a:xfrm rot="7545490">
            <a:off x="4493103" y="1759812"/>
            <a:ext cx="697424" cy="5207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descr="Theatre Prop Box Clip Art">
            <a:extLst>
              <a:ext uri="{FF2B5EF4-FFF2-40B4-BE49-F238E27FC236}">
                <a16:creationId xmlns:a16="http://schemas.microsoft.com/office/drawing/2014/main" id="{BEC87A81-F92A-AAD5-F7EA-2B960B96404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555286">
            <a:off x="9210025" y="2650039"/>
            <a:ext cx="717516" cy="726598"/>
          </a:xfrm>
          <a:prstGeom prst="rect">
            <a:avLst/>
          </a:prstGeom>
          <a:noFill/>
          <a:extLst>
            <a:ext uri="{909E8E84-426E-40DD-AFC4-6F175D3DCCD1}">
              <a14:hiddenFill xmlns:a14="http://schemas.microsoft.com/office/drawing/2010/main">
                <a:solidFill>
                  <a:srgbClr val="FFFFFF"/>
                </a:solidFill>
              </a14:hiddenFill>
            </a:ext>
          </a:extLst>
        </p:spPr>
      </p:pic>
      <p:sp>
        <p:nvSpPr>
          <p:cNvPr id="59" name="Speech Bubble: Oval 58">
            <a:extLst>
              <a:ext uri="{FF2B5EF4-FFF2-40B4-BE49-F238E27FC236}">
                <a16:creationId xmlns:a16="http://schemas.microsoft.com/office/drawing/2014/main" id="{B25BEDCA-6850-DDDA-F963-0B5A0D4A246B}"/>
              </a:ext>
            </a:extLst>
          </p:cNvPr>
          <p:cNvSpPr/>
          <p:nvPr/>
        </p:nvSpPr>
        <p:spPr>
          <a:xfrm>
            <a:off x="5849883" y="1425452"/>
            <a:ext cx="1663587" cy="945505"/>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Team, are you ready?</a:t>
            </a:r>
          </a:p>
        </p:txBody>
      </p:sp>
      <p:sp>
        <p:nvSpPr>
          <p:cNvPr id="61" name="Freeform: Shape 60">
            <a:extLst>
              <a:ext uri="{FF2B5EF4-FFF2-40B4-BE49-F238E27FC236}">
                <a16:creationId xmlns:a16="http://schemas.microsoft.com/office/drawing/2014/main" id="{215BCD7F-BECF-5267-F8AB-9BB61416C17A}"/>
              </a:ext>
            </a:extLst>
          </p:cNvPr>
          <p:cNvSpPr/>
          <p:nvPr/>
        </p:nvSpPr>
        <p:spPr>
          <a:xfrm>
            <a:off x="1045354" y="1755435"/>
            <a:ext cx="1344029" cy="4087303"/>
          </a:xfrm>
          <a:custGeom>
            <a:avLst/>
            <a:gdLst>
              <a:gd name="connsiteX0" fmla="*/ 0 w 1311215"/>
              <a:gd name="connsiteY0" fmla="*/ 0 h 4097847"/>
              <a:gd name="connsiteX1" fmla="*/ 28754 w 1311215"/>
              <a:gd name="connsiteY1" fmla="*/ 327804 h 4097847"/>
              <a:gd name="connsiteX2" fmla="*/ 69011 w 1311215"/>
              <a:gd name="connsiteY2" fmla="*/ 494582 h 4097847"/>
              <a:gd name="connsiteX3" fmla="*/ 86264 w 1311215"/>
              <a:gd name="connsiteY3" fmla="*/ 569344 h 4097847"/>
              <a:gd name="connsiteX4" fmla="*/ 92015 w 1311215"/>
              <a:gd name="connsiteY4" fmla="*/ 649857 h 4097847"/>
              <a:gd name="connsiteX5" fmla="*/ 97766 w 1311215"/>
              <a:gd name="connsiteY5" fmla="*/ 713117 h 4097847"/>
              <a:gd name="connsiteX6" fmla="*/ 92015 w 1311215"/>
              <a:gd name="connsiteY6" fmla="*/ 885646 h 4097847"/>
              <a:gd name="connsiteX7" fmla="*/ 103517 w 1311215"/>
              <a:gd name="connsiteY7" fmla="*/ 1098431 h 4097847"/>
              <a:gd name="connsiteX8" fmla="*/ 115019 w 1311215"/>
              <a:gd name="connsiteY8" fmla="*/ 1173193 h 4097847"/>
              <a:gd name="connsiteX9" fmla="*/ 132271 w 1311215"/>
              <a:gd name="connsiteY9" fmla="*/ 1397480 h 4097847"/>
              <a:gd name="connsiteX10" fmla="*/ 166777 w 1311215"/>
              <a:gd name="connsiteY10" fmla="*/ 1552755 h 4097847"/>
              <a:gd name="connsiteX11" fmla="*/ 253041 w 1311215"/>
              <a:gd name="connsiteY11" fmla="*/ 1742536 h 4097847"/>
              <a:gd name="connsiteX12" fmla="*/ 322053 w 1311215"/>
              <a:gd name="connsiteY12" fmla="*/ 1811548 h 4097847"/>
              <a:gd name="connsiteX13" fmla="*/ 488830 w 1311215"/>
              <a:gd name="connsiteY13" fmla="*/ 1920816 h 4097847"/>
              <a:gd name="connsiteX14" fmla="*/ 713117 w 1311215"/>
              <a:gd name="connsiteY14" fmla="*/ 1995578 h 4097847"/>
              <a:gd name="connsiteX15" fmla="*/ 845388 w 1311215"/>
              <a:gd name="connsiteY15" fmla="*/ 2047336 h 4097847"/>
              <a:gd name="connsiteX16" fmla="*/ 897147 w 1311215"/>
              <a:gd name="connsiteY16" fmla="*/ 2081842 h 4097847"/>
              <a:gd name="connsiteX17" fmla="*/ 937404 w 1311215"/>
              <a:gd name="connsiteY17" fmla="*/ 2139351 h 4097847"/>
              <a:gd name="connsiteX18" fmla="*/ 954656 w 1311215"/>
              <a:gd name="connsiteY18" fmla="*/ 2179608 h 4097847"/>
              <a:gd name="connsiteX19" fmla="*/ 1029419 w 1311215"/>
              <a:gd name="connsiteY19" fmla="*/ 2294627 h 4097847"/>
              <a:gd name="connsiteX20" fmla="*/ 1058173 w 1311215"/>
              <a:gd name="connsiteY20" fmla="*/ 2352136 h 4097847"/>
              <a:gd name="connsiteX21" fmla="*/ 1081177 w 1311215"/>
              <a:gd name="connsiteY21" fmla="*/ 2415397 h 4097847"/>
              <a:gd name="connsiteX22" fmla="*/ 1104181 w 1311215"/>
              <a:gd name="connsiteY22" fmla="*/ 2449902 h 4097847"/>
              <a:gd name="connsiteX23" fmla="*/ 1115683 w 1311215"/>
              <a:gd name="connsiteY23" fmla="*/ 2472906 h 4097847"/>
              <a:gd name="connsiteX24" fmla="*/ 1155939 w 1311215"/>
              <a:gd name="connsiteY24" fmla="*/ 2524665 h 4097847"/>
              <a:gd name="connsiteX25" fmla="*/ 1178943 w 1311215"/>
              <a:gd name="connsiteY25" fmla="*/ 2553419 h 4097847"/>
              <a:gd name="connsiteX26" fmla="*/ 1201947 w 1311215"/>
              <a:gd name="connsiteY26" fmla="*/ 2599427 h 4097847"/>
              <a:gd name="connsiteX27" fmla="*/ 1219200 w 1311215"/>
              <a:gd name="connsiteY27" fmla="*/ 2668438 h 4097847"/>
              <a:gd name="connsiteX28" fmla="*/ 1259456 w 1311215"/>
              <a:gd name="connsiteY28" fmla="*/ 2760453 h 4097847"/>
              <a:gd name="connsiteX29" fmla="*/ 1265207 w 1311215"/>
              <a:gd name="connsiteY29" fmla="*/ 2789208 h 4097847"/>
              <a:gd name="connsiteX30" fmla="*/ 1270958 w 1311215"/>
              <a:gd name="connsiteY30" fmla="*/ 2806461 h 4097847"/>
              <a:gd name="connsiteX31" fmla="*/ 1282460 w 1311215"/>
              <a:gd name="connsiteY31" fmla="*/ 2955985 h 4097847"/>
              <a:gd name="connsiteX32" fmla="*/ 1282460 w 1311215"/>
              <a:gd name="connsiteY32" fmla="*/ 3496574 h 4097847"/>
              <a:gd name="connsiteX33" fmla="*/ 1288211 w 1311215"/>
              <a:gd name="connsiteY33" fmla="*/ 3542582 h 4097847"/>
              <a:gd name="connsiteX34" fmla="*/ 1305464 w 1311215"/>
              <a:gd name="connsiteY34" fmla="*/ 3646099 h 4097847"/>
              <a:gd name="connsiteX35" fmla="*/ 1305464 w 1311215"/>
              <a:gd name="connsiteY35" fmla="*/ 3841631 h 4097847"/>
              <a:gd name="connsiteX36" fmla="*/ 1311215 w 1311215"/>
              <a:gd name="connsiteY36" fmla="*/ 3858883 h 4097847"/>
              <a:gd name="connsiteX37" fmla="*/ 1305464 w 1311215"/>
              <a:gd name="connsiteY37" fmla="*/ 3939397 h 4097847"/>
              <a:gd name="connsiteX38" fmla="*/ 1288211 w 1311215"/>
              <a:gd name="connsiteY38" fmla="*/ 3968151 h 4097847"/>
              <a:gd name="connsiteX39" fmla="*/ 1253705 w 1311215"/>
              <a:gd name="connsiteY39" fmla="*/ 4014159 h 4097847"/>
              <a:gd name="connsiteX40" fmla="*/ 1236453 w 1311215"/>
              <a:gd name="connsiteY40" fmla="*/ 4037163 h 4097847"/>
              <a:gd name="connsiteX41" fmla="*/ 1213449 w 1311215"/>
              <a:gd name="connsiteY41" fmla="*/ 4048665 h 4097847"/>
              <a:gd name="connsiteX42" fmla="*/ 1190445 w 1311215"/>
              <a:gd name="connsiteY42" fmla="*/ 4071668 h 4097847"/>
              <a:gd name="connsiteX43" fmla="*/ 1150188 w 1311215"/>
              <a:gd name="connsiteY43" fmla="*/ 4083170 h 4097847"/>
              <a:gd name="connsiteX44" fmla="*/ 1075426 w 1311215"/>
              <a:gd name="connsiteY44" fmla="*/ 4088921 h 4097847"/>
              <a:gd name="connsiteX45" fmla="*/ 1040920 w 1311215"/>
              <a:gd name="connsiteY45" fmla="*/ 4065917 h 409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11215" h="4097847">
                <a:moveTo>
                  <a:pt x="0" y="0"/>
                </a:moveTo>
                <a:cubicBezTo>
                  <a:pt x="7238" y="303997"/>
                  <a:pt x="-15287" y="151637"/>
                  <a:pt x="28754" y="327804"/>
                </a:cubicBezTo>
                <a:cubicBezTo>
                  <a:pt x="42624" y="383286"/>
                  <a:pt x="55765" y="438948"/>
                  <a:pt x="69011" y="494582"/>
                </a:cubicBezTo>
                <a:cubicBezTo>
                  <a:pt x="74935" y="519462"/>
                  <a:pt x="86264" y="569344"/>
                  <a:pt x="86264" y="569344"/>
                </a:cubicBezTo>
                <a:cubicBezTo>
                  <a:pt x="88181" y="596182"/>
                  <a:pt x="89869" y="623037"/>
                  <a:pt x="92015" y="649857"/>
                </a:cubicBezTo>
                <a:cubicBezTo>
                  <a:pt x="93704" y="670963"/>
                  <a:pt x="97766" y="691943"/>
                  <a:pt x="97766" y="713117"/>
                </a:cubicBezTo>
                <a:cubicBezTo>
                  <a:pt x="97766" y="770659"/>
                  <a:pt x="93932" y="828136"/>
                  <a:pt x="92015" y="885646"/>
                </a:cubicBezTo>
                <a:cubicBezTo>
                  <a:pt x="94239" y="941244"/>
                  <a:pt x="95924" y="1035160"/>
                  <a:pt x="103517" y="1098431"/>
                </a:cubicBezTo>
                <a:cubicBezTo>
                  <a:pt x="106521" y="1123465"/>
                  <a:pt x="111185" y="1148272"/>
                  <a:pt x="115019" y="1173193"/>
                </a:cubicBezTo>
                <a:cubicBezTo>
                  <a:pt x="117830" y="1212550"/>
                  <a:pt x="129998" y="1386117"/>
                  <a:pt x="132271" y="1397480"/>
                </a:cubicBezTo>
                <a:cubicBezTo>
                  <a:pt x="140782" y="1440036"/>
                  <a:pt x="153241" y="1509439"/>
                  <a:pt x="166777" y="1552755"/>
                </a:cubicBezTo>
                <a:cubicBezTo>
                  <a:pt x="189957" y="1626929"/>
                  <a:pt x="205010" y="1682498"/>
                  <a:pt x="253041" y="1742536"/>
                </a:cubicBezTo>
                <a:cubicBezTo>
                  <a:pt x="273364" y="1767940"/>
                  <a:pt x="296804" y="1791033"/>
                  <a:pt x="322053" y="1811548"/>
                </a:cubicBezTo>
                <a:cubicBezTo>
                  <a:pt x="334600" y="1821742"/>
                  <a:pt x="446195" y="1903762"/>
                  <a:pt x="488830" y="1920816"/>
                </a:cubicBezTo>
                <a:cubicBezTo>
                  <a:pt x="769636" y="2033138"/>
                  <a:pt x="535224" y="1931339"/>
                  <a:pt x="713117" y="1995578"/>
                </a:cubicBezTo>
                <a:cubicBezTo>
                  <a:pt x="757648" y="2011659"/>
                  <a:pt x="807511" y="2018929"/>
                  <a:pt x="845388" y="2047336"/>
                </a:cubicBezTo>
                <a:cubicBezTo>
                  <a:pt x="877334" y="2071296"/>
                  <a:pt x="860173" y="2059658"/>
                  <a:pt x="897147" y="2081842"/>
                </a:cubicBezTo>
                <a:cubicBezTo>
                  <a:pt x="909303" y="2098050"/>
                  <a:pt x="928396" y="2122621"/>
                  <a:pt x="937404" y="2139351"/>
                </a:cubicBezTo>
                <a:cubicBezTo>
                  <a:pt x="944325" y="2152205"/>
                  <a:pt x="947341" y="2166973"/>
                  <a:pt x="954656" y="2179608"/>
                </a:cubicBezTo>
                <a:cubicBezTo>
                  <a:pt x="960071" y="2188962"/>
                  <a:pt x="1019126" y="2274041"/>
                  <a:pt x="1029419" y="2294627"/>
                </a:cubicBezTo>
                <a:cubicBezTo>
                  <a:pt x="1039004" y="2313797"/>
                  <a:pt x="1049730" y="2332437"/>
                  <a:pt x="1058173" y="2352136"/>
                </a:cubicBezTo>
                <a:cubicBezTo>
                  <a:pt x="1067012" y="2372760"/>
                  <a:pt x="1071623" y="2395095"/>
                  <a:pt x="1081177" y="2415397"/>
                </a:cubicBezTo>
                <a:cubicBezTo>
                  <a:pt x="1087063" y="2427905"/>
                  <a:pt x="1097069" y="2438049"/>
                  <a:pt x="1104181" y="2449902"/>
                </a:cubicBezTo>
                <a:cubicBezTo>
                  <a:pt x="1108592" y="2457253"/>
                  <a:pt x="1110803" y="2465857"/>
                  <a:pt x="1115683" y="2472906"/>
                </a:cubicBezTo>
                <a:cubicBezTo>
                  <a:pt x="1128124" y="2490877"/>
                  <a:pt x="1142435" y="2507478"/>
                  <a:pt x="1155939" y="2524665"/>
                </a:cubicBezTo>
                <a:cubicBezTo>
                  <a:pt x="1163522" y="2534317"/>
                  <a:pt x="1173454" y="2542440"/>
                  <a:pt x="1178943" y="2553419"/>
                </a:cubicBezTo>
                <a:cubicBezTo>
                  <a:pt x="1186611" y="2568755"/>
                  <a:pt x="1196283" y="2583243"/>
                  <a:pt x="1201947" y="2599427"/>
                </a:cubicBezTo>
                <a:cubicBezTo>
                  <a:pt x="1209780" y="2621807"/>
                  <a:pt x="1211702" y="2645943"/>
                  <a:pt x="1219200" y="2668438"/>
                </a:cubicBezTo>
                <a:cubicBezTo>
                  <a:pt x="1232022" y="2706904"/>
                  <a:pt x="1243424" y="2728390"/>
                  <a:pt x="1259456" y="2760453"/>
                </a:cubicBezTo>
                <a:cubicBezTo>
                  <a:pt x="1261373" y="2770038"/>
                  <a:pt x="1262836" y="2779725"/>
                  <a:pt x="1265207" y="2789208"/>
                </a:cubicBezTo>
                <a:cubicBezTo>
                  <a:pt x="1266677" y="2795089"/>
                  <a:pt x="1270455" y="2800420"/>
                  <a:pt x="1270958" y="2806461"/>
                </a:cubicBezTo>
                <a:cubicBezTo>
                  <a:pt x="1285166" y="2976952"/>
                  <a:pt x="1266867" y="2878021"/>
                  <a:pt x="1282460" y="2955985"/>
                </a:cubicBezTo>
                <a:cubicBezTo>
                  <a:pt x="1278110" y="3212638"/>
                  <a:pt x="1271972" y="3271086"/>
                  <a:pt x="1282460" y="3496574"/>
                </a:cubicBezTo>
                <a:cubicBezTo>
                  <a:pt x="1283178" y="3512013"/>
                  <a:pt x="1286168" y="3527262"/>
                  <a:pt x="1288211" y="3542582"/>
                </a:cubicBezTo>
                <a:cubicBezTo>
                  <a:pt x="1292846" y="3577346"/>
                  <a:pt x="1298589" y="3611722"/>
                  <a:pt x="1305464" y="3646099"/>
                </a:cubicBezTo>
                <a:cubicBezTo>
                  <a:pt x="1298636" y="3741696"/>
                  <a:pt x="1296004" y="3732848"/>
                  <a:pt x="1305464" y="3841631"/>
                </a:cubicBezTo>
                <a:cubicBezTo>
                  <a:pt x="1305989" y="3847670"/>
                  <a:pt x="1309298" y="3853132"/>
                  <a:pt x="1311215" y="3858883"/>
                </a:cubicBezTo>
                <a:cubicBezTo>
                  <a:pt x="1309298" y="3885721"/>
                  <a:pt x="1311007" y="3913068"/>
                  <a:pt x="1305464" y="3939397"/>
                </a:cubicBezTo>
                <a:cubicBezTo>
                  <a:pt x="1303161" y="3950335"/>
                  <a:pt x="1293639" y="3958380"/>
                  <a:pt x="1288211" y="3968151"/>
                </a:cubicBezTo>
                <a:cubicBezTo>
                  <a:pt x="1261885" y="4015538"/>
                  <a:pt x="1295388" y="3966520"/>
                  <a:pt x="1253705" y="4014159"/>
                </a:cubicBezTo>
                <a:cubicBezTo>
                  <a:pt x="1247393" y="4021372"/>
                  <a:pt x="1243730" y="4030925"/>
                  <a:pt x="1236453" y="4037163"/>
                </a:cubicBezTo>
                <a:cubicBezTo>
                  <a:pt x="1229944" y="4042742"/>
                  <a:pt x="1220308" y="4043521"/>
                  <a:pt x="1213449" y="4048665"/>
                </a:cubicBezTo>
                <a:cubicBezTo>
                  <a:pt x="1204774" y="4055171"/>
                  <a:pt x="1199965" y="4066475"/>
                  <a:pt x="1190445" y="4071668"/>
                </a:cubicBezTo>
                <a:cubicBezTo>
                  <a:pt x="1178193" y="4078351"/>
                  <a:pt x="1163607" y="4079336"/>
                  <a:pt x="1150188" y="4083170"/>
                </a:cubicBezTo>
                <a:cubicBezTo>
                  <a:pt x="1119272" y="4103782"/>
                  <a:pt x="1133218" y="4099757"/>
                  <a:pt x="1075426" y="4088921"/>
                </a:cubicBezTo>
                <a:cubicBezTo>
                  <a:pt x="1037283" y="4081769"/>
                  <a:pt x="1040920" y="4087784"/>
                  <a:pt x="1040920" y="4065917"/>
                </a:cubicBezTo>
              </a:path>
            </a:pathLst>
          </a:custGeom>
          <a:noFill/>
          <a:ln w="4762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Arrow Connector 61">
            <a:extLst>
              <a:ext uri="{FF2B5EF4-FFF2-40B4-BE49-F238E27FC236}">
                <a16:creationId xmlns:a16="http://schemas.microsoft.com/office/drawing/2014/main" id="{7FF7C4B1-FCEB-68D2-7E64-FDF93AE9C681}"/>
              </a:ext>
            </a:extLst>
          </p:cNvPr>
          <p:cNvCxnSpPr>
            <a:cxnSpLocks/>
          </p:cNvCxnSpPr>
          <p:nvPr/>
        </p:nvCxnSpPr>
        <p:spPr>
          <a:xfrm flipH="1">
            <a:off x="1972353" y="5842969"/>
            <a:ext cx="214664" cy="31334"/>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Curved 62">
            <a:extLst>
              <a:ext uri="{FF2B5EF4-FFF2-40B4-BE49-F238E27FC236}">
                <a16:creationId xmlns:a16="http://schemas.microsoft.com/office/drawing/2014/main" id="{A07E92DE-40F9-DA03-07E0-B624855CB3EA}"/>
              </a:ext>
            </a:extLst>
          </p:cNvPr>
          <p:cNvCxnSpPr>
            <a:cxnSpLocks/>
          </p:cNvCxnSpPr>
          <p:nvPr/>
        </p:nvCxnSpPr>
        <p:spPr>
          <a:xfrm rot="10800000" flipV="1">
            <a:off x="2627167" y="528733"/>
            <a:ext cx="1287626" cy="945504"/>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922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194"/>
          <a:stretch/>
        </p:blipFill>
        <p:spPr>
          <a:xfrm>
            <a:off x="1180293" y="420324"/>
            <a:ext cx="9538065" cy="5000650"/>
          </a:xfrm>
          <a:prstGeom prst="rect">
            <a:avLst/>
          </a:prstGeom>
        </p:spPr>
      </p:pic>
    </p:spTree>
    <p:extLst>
      <p:ext uri="{BB962C8B-B14F-4D97-AF65-F5344CB8AC3E}">
        <p14:creationId xmlns:p14="http://schemas.microsoft.com/office/powerpoint/2010/main" val="3015254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4" descr="om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313" y="164988"/>
            <a:ext cx="7948654" cy="596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79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Tree>
    <p:extLst>
      <p:ext uri="{BB962C8B-B14F-4D97-AF65-F5344CB8AC3E}">
        <p14:creationId xmlns:p14="http://schemas.microsoft.com/office/powerpoint/2010/main" val="3133600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descr="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206733"/>
            <a:ext cx="8052021" cy="603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82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1550" y="153688"/>
            <a:ext cx="4368602" cy="1956841"/>
          </a:xfrm>
        </p:spPr>
        <p:txBody>
          <a:bodyPr vert="horz" lIns="91440" tIns="45720" rIns="91440" bIns="45720" rtlCol="0" anchor="b">
            <a:normAutofit/>
          </a:bodyPr>
          <a:lstStyle/>
          <a:p>
            <a:pPr algn="ctr"/>
            <a:r>
              <a:rPr lang="en-US" sz="3200" dirty="0"/>
              <a:t>You will get a schedule for your team.  It will include: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2D02BD-6002-E98F-F280-DB9A79ECD252}"/>
              </a:ext>
            </a:extLst>
          </p:cNvPr>
          <p:cNvSpPr txBox="1"/>
          <p:nvPr/>
        </p:nvSpPr>
        <p:spPr>
          <a:xfrm>
            <a:off x="363455" y="2909771"/>
            <a:ext cx="4861688" cy="3320668"/>
          </a:xfrm>
          <a:prstGeom prst="rect">
            <a:avLst/>
          </a:prstGeom>
        </p:spPr>
        <p:txBody>
          <a:bodyPr vert="horz" lIns="91440" tIns="45720" rIns="91440" bIns="45720" rtlCol="0">
            <a:normAutofit fontScale="92500" lnSpcReduction="20000"/>
          </a:bodyPr>
          <a:lstStyle/>
          <a:p>
            <a:pPr marL="685800" indent="-457200">
              <a:lnSpc>
                <a:spcPct val="90000"/>
              </a:lnSpc>
              <a:spcAft>
                <a:spcPts val="600"/>
              </a:spcAft>
              <a:buFont typeface="+mj-lt"/>
              <a:buAutoNum type="arabicPeriod"/>
            </a:pPr>
            <a:r>
              <a:rPr lang="en-US" dirty="0"/>
              <a:t>A time to perform Long Term</a:t>
            </a:r>
          </a:p>
          <a:p>
            <a:pPr marL="1143000" lvl="1" indent="-457200">
              <a:lnSpc>
                <a:spcPct val="90000"/>
              </a:lnSpc>
              <a:spcAft>
                <a:spcPts val="600"/>
              </a:spcAft>
              <a:buFont typeface="Arial" panose="020B0604020202020204" pitchFamily="34" charset="0"/>
              <a:buChar char="•"/>
            </a:pPr>
            <a:r>
              <a:rPr lang="en-US" dirty="0"/>
              <a:t>15 minutes before your time, go to Staging Area Judge</a:t>
            </a:r>
          </a:p>
          <a:p>
            <a:pPr marL="1143000" lvl="1" indent="-457200">
              <a:lnSpc>
                <a:spcPct val="90000"/>
              </a:lnSpc>
              <a:spcAft>
                <a:spcPts val="600"/>
              </a:spcAft>
              <a:buFont typeface="Arial" panose="020B0604020202020204" pitchFamily="34" charset="0"/>
              <a:buChar char="•"/>
            </a:pPr>
            <a:r>
              <a:rPr lang="en-US" dirty="0"/>
              <a:t>Yes, there’s an audience</a:t>
            </a:r>
          </a:p>
          <a:p>
            <a:pPr marL="685800" indent="-457200">
              <a:lnSpc>
                <a:spcPct val="90000"/>
              </a:lnSpc>
              <a:spcAft>
                <a:spcPts val="600"/>
              </a:spcAft>
              <a:buFont typeface="+mj-lt"/>
              <a:buAutoNum type="arabicPeriod"/>
            </a:pPr>
            <a:r>
              <a:rPr lang="en-US" dirty="0"/>
              <a:t>A time to compete Spontaneous</a:t>
            </a:r>
          </a:p>
          <a:p>
            <a:pPr marL="1143000" lvl="1" indent="-457200">
              <a:lnSpc>
                <a:spcPct val="90000"/>
              </a:lnSpc>
              <a:spcAft>
                <a:spcPts val="600"/>
              </a:spcAft>
              <a:buFont typeface="Arial" panose="020B0604020202020204" pitchFamily="34" charset="0"/>
              <a:buChar char="•"/>
            </a:pPr>
            <a:r>
              <a:rPr lang="en-US" dirty="0"/>
              <a:t>15 minutes before your time, arrive upstairs at Spontaneous check-in</a:t>
            </a:r>
          </a:p>
          <a:p>
            <a:pPr marL="1143000" lvl="1" indent="-457200">
              <a:lnSpc>
                <a:spcPct val="90000"/>
              </a:lnSpc>
              <a:spcAft>
                <a:spcPts val="600"/>
              </a:spcAft>
              <a:buFont typeface="Arial" panose="020B0604020202020204" pitchFamily="34" charset="0"/>
              <a:buChar char="•"/>
            </a:pPr>
            <a:r>
              <a:rPr lang="en-US" dirty="0"/>
              <a:t>The </a:t>
            </a:r>
            <a:r>
              <a:rPr lang="en-US" dirty="0" err="1"/>
              <a:t>Spont</a:t>
            </a:r>
            <a:r>
              <a:rPr lang="en-US" dirty="0"/>
              <a:t> upstairs hallway is for coaches and team ONLY</a:t>
            </a:r>
          </a:p>
          <a:p>
            <a:pPr marL="1143000" lvl="1" indent="-457200">
              <a:lnSpc>
                <a:spcPct val="90000"/>
              </a:lnSpc>
              <a:spcAft>
                <a:spcPts val="600"/>
              </a:spcAft>
              <a:buFont typeface="Arial" panose="020B0604020202020204" pitchFamily="34" charset="0"/>
              <a:buChar char="•"/>
            </a:pPr>
            <a:r>
              <a:rPr lang="en-US" dirty="0"/>
              <a:t>No audience during </a:t>
            </a:r>
            <a:r>
              <a:rPr lang="en-US" dirty="0" err="1"/>
              <a:t>spont</a:t>
            </a:r>
            <a:endParaRPr lang="en-US" dirty="0"/>
          </a:p>
          <a:p>
            <a:pPr marL="685800" lvl="1">
              <a:lnSpc>
                <a:spcPct val="90000"/>
              </a:lnSpc>
              <a:spcAft>
                <a:spcPts val="600"/>
              </a:spcAft>
            </a:pPr>
            <a:endParaRPr lang="en-US" dirty="0"/>
          </a:p>
          <a:p>
            <a:pPr marL="685800" lvl="1">
              <a:lnSpc>
                <a:spcPct val="90000"/>
              </a:lnSpc>
              <a:spcAft>
                <a:spcPts val="600"/>
              </a:spcAft>
            </a:pPr>
            <a:r>
              <a:rPr lang="en-US" dirty="0">
                <a:highlight>
                  <a:srgbClr val="FFFF00"/>
                </a:highlight>
              </a:rPr>
              <a:t>For example, you LT time may be 11:00 and your </a:t>
            </a:r>
            <a:r>
              <a:rPr lang="en-US" dirty="0" err="1">
                <a:highlight>
                  <a:srgbClr val="FFFF00"/>
                </a:highlight>
              </a:rPr>
              <a:t>Spont</a:t>
            </a:r>
            <a:r>
              <a:rPr lang="en-US" dirty="0">
                <a:highlight>
                  <a:srgbClr val="FFFF00"/>
                </a:highlight>
              </a:rPr>
              <a:t> time may be 1:15</a:t>
            </a:r>
          </a:p>
        </p:txBody>
      </p:sp>
      <p:pic>
        <p:nvPicPr>
          <p:cNvPr id="3" name="Picture 2" descr="A group of people in clothing&#10;&#10;Description automatically generated">
            <a:extLst>
              <a:ext uri="{FF2B5EF4-FFF2-40B4-BE49-F238E27FC236}">
                <a16:creationId xmlns:a16="http://schemas.microsoft.com/office/drawing/2014/main" id="{D0F43D94-9988-7A47-04F1-5FD63D904C6D}"/>
              </a:ext>
            </a:extLst>
          </p:cNvPr>
          <p:cNvPicPr>
            <a:picLocks noChangeAspect="1"/>
          </p:cNvPicPr>
          <p:nvPr/>
        </p:nvPicPr>
        <p:blipFill rotWithShape="1">
          <a:blip r:embed="rId2"/>
          <a:srcRect l="13179" r="7831"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25238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FF7B61-8F1D-F604-8EDD-E6AE51DDA21E}"/>
              </a:ext>
            </a:extLst>
          </p:cNvPr>
          <p:cNvGrpSpPr/>
          <p:nvPr/>
        </p:nvGrpSpPr>
        <p:grpSpPr>
          <a:xfrm>
            <a:off x="284673" y="0"/>
            <a:ext cx="11474484" cy="8065700"/>
            <a:chOff x="284673" y="0"/>
            <a:chExt cx="11474484" cy="8065700"/>
          </a:xfrm>
        </p:grpSpPr>
        <p:pic>
          <p:nvPicPr>
            <p:cNvPr id="4" name="Picture 3">
              <a:extLst>
                <a:ext uri="{FF2B5EF4-FFF2-40B4-BE49-F238E27FC236}">
                  <a16:creationId xmlns:a16="http://schemas.microsoft.com/office/drawing/2014/main" id="{80B52A20-FF9F-68B2-8BE5-3F65201DA39C}"/>
                </a:ext>
              </a:extLst>
            </p:cNvPr>
            <p:cNvPicPr>
              <a:picLocks noChangeAspect="1"/>
            </p:cNvPicPr>
            <p:nvPr/>
          </p:nvPicPr>
          <p:blipFill>
            <a:blip r:embed="rId2"/>
            <a:stretch>
              <a:fillRect/>
            </a:stretch>
          </p:blipFill>
          <p:spPr>
            <a:xfrm rot="5400000">
              <a:off x="1989065" y="-1704392"/>
              <a:ext cx="8065700" cy="11474484"/>
            </a:xfrm>
            <a:prstGeom prst="rect">
              <a:avLst/>
            </a:prstGeom>
          </p:spPr>
        </p:pic>
        <p:sp>
          <p:nvSpPr>
            <p:cNvPr id="5" name="TextBox 4">
              <a:extLst>
                <a:ext uri="{FF2B5EF4-FFF2-40B4-BE49-F238E27FC236}">
                  <a16:creationId xmlns:a16="http://schemas.microsoft.com/office/drawing/2014/main" id="{D8572B52-60B8-B638-56C5-F3F837DEE4B0}"/>
                </a:ext>
              </a:extLst>
            </p:cNvPr>
            <p:cNvSpPr txBox="1"/>
            <p:nvPr/>
          </p:nvSpPr>
          <p:spPr>
            <a:xfrm>
              <a:off x="4049558" y="6642598"/>
              <a:ext cx="714544" cy="369332"/>
            </a:xfrm>
            <a:prstGeom prst="rect">
              <a:avLst/>
            </a:prstGeom>
            <a:noFill/>
          </p:spPr>
          <p:txBody>
            <a:bodyPr wrap="square" rtlCol="0">
              <a:spAutoFit/>
            </a:bodyPr>
            <a:lstStyle/>
            <a:p>
              <a:r>
                <a:rPr lang="en-US" b="1" dirty="0">
                  <a:highlight>
                    <a:srgbClr val="FFFF00"/>
                  </a:highlight>
                </a:rPr>
                <a:t>2023</a:t>
              </a:r>
            </a:p>
          </p:txBody>
        </p:sp>
      </p:grpSp>
    </p:spTree>
    <p:extLst>
      <p:ext uri="{BB962C8B-B14F-4D97-AF65-F5344CB8AC3E}">
        <p14:creationId xmlns:p14="http://schemas.microsoft.com/office/powerpoint/2010/main" val="265486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731246B-A57B-41B9-DD0C-279FC5813557}"/>
              </a:ext>
            </a:extLst>
          </p:cNvPr>
          <p:cNvCxnSpPr/>
          <p:nvPr/>
        </p:nvCxnSpPr>
        <p:spPr>
          <a:xfrm>
            <a:off x="9163274" y="100012"/>
            <a:ext cx="0" cy="6471269"/>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60ACB43-0A98-CE97-9D52-B270F23DF06A}"/>
              </a:ext>
            </a:extLst>
          </p:cNvPr>
          <p:cNvSpPr txBox="1"/>
          <p:nvPr/>
        </p:nvSpPr>
        <p:spPr>
          <a:xfrm>
            <a:off x="9021636" y="3890437"/>
            <a:ext cx="193718" cy="612183"/>
          </a:xfrm>
          <a:prstGeom prst="rect">
            <a:avLst/>
          </a:prstGeom>
          <a:solidFill>
            <a:schemeClr val="bg1"/>
          </a:solidFill>
        </p:spPr>
        <p:txBody>
          <a:bodyPr wrap="square" rtlCol="0">
            <a:spAutoFit/>
          </a:bodyPr>
          <a:lstStyle/>
          <a:p>
            <a:endParaRPr lang="en-US" dirty="0"/>
          </a:p>
        </p:txBody>
      </p:sp>
      <p:cxnSp>
        <p:nvCxnSpPr>
          <p:cNvPr id="15" name="Straight Connector 14">
            <a:extLst>
              <a:ext uri="{FF2B5EF4-FFF2-40B4-BE49-F238E27FC236}">
                <a16:creationId xmlns:a16="http://schemas.microsoft.com/office/drawing/2014/main" id="{8FC4E1B9-89CE-2307-56C7-7B5A50C03769}"/>
              </a:ext>
            </a:extLst>
          </p:cNvPr>
          <p:cNvCxnSpPr>
            <a:cxnSpLocks/>
          </p:cNvCxnSpPr>
          <p:nvPr/>
        </p:nvCxnSpPr>
        <p:spPr>
          <a:xfrm>
            <a:off x="9151081" y="4529742"/>
            <a:ext cx="114442" cy="544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655B0C-7F64-C59B-64A3-D1E56D75481A}"/>
              </a:ext>
            </a:extLst>
          </p:cNvPr>
          <p:cNvCxnSpPr/>
          <p:nvPr/>
        </p:nvCxnSpPr>
        <p:spPr>
          <a:xfrm>
            <a:off x="10358923" y="162732"/>
            <a:ext cx="0" cy="640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9593477-D3C4-C9A7-7372-991EBFC46090}"/>
              </a:ext>
            </a:extLst>
          </p:cNvPr>
          <p:cNvCxnSpPr/>
          <p:nvPr/>
        </p:nvCxnSpPr>
        <p:spPr>
          <a:xfrm>
            <a:off x="9782902" y="162732"/>
            <a:ext cx="0" cy="640854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26" name="Picture 2" descr="9,680 Yard Sign Illustrations &amp; Clip Art - iStock">
            <a:extLst>
              <a:ext uri="{FF2B5EF4-FFF2-40B4-BE49-F238E27FC236}">
                <a16:creationId xmlns:a16="http://schemas.microsoft.com/office/drawing/2014/main" id="{098E4DC9-34B7-8599-DB2A-0CA8FF6A3F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7" b="90850" l="9967" r="89869">
                        <a14:foregroundMark x1="26634" y1="90850" x2="26634" y2="90850"/>
                        <a14:foregroundMark x1="29412" y1="90523" x2="29412" y2="90523"/>
                        <a14:foregroundMark x1="75980" y1="90359" x2="75980" y2="90359"/>
                        <a14:foregroundMark x1="74346" y1="11765" x2="74346" y2="11765"/>
                        <a14:foregroundMark x1="27124" y1="11438" x2="27124" y2="11438"/>
                      </a14:backgroundRemoval>
                    </a14:imgEffect>
                  </a14:imgLayer>
                </a14:imgProps>
              </a:ext>
              <a:ext uri="{28A0092B-C50C-407E-A947-70E740481C1C}">
                <a14:useLocalDpi xmlns:a14="http://schemas.microsoft.com/office/drawing/2010/main" val="0"/>
              </a:ext>
            </a:extLst>
          </a:blip>
          <a:srcRect/>
          <a:stretch>
            <a:fillRect/>
          </a:stretch>
        </p:blipFill>
        <p:spPr bwMode="auto">
          <a:xfrm>
            <a:off x="10203631" y="2502013"/>
            <a:ext cx="1363755" cy="136375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1DE6C2A-F808-28C4-B6AC-C1F998D23BEF}"/>
              </a:ext>
            </a:extLst>
          </p:cNvPr>
          <p:cNvSpPr/>
          <p:nvPr/>
        </p:nvSpPr>
        <p:spPr>
          <a:xfrm>
            <a:off x="10393642" y="2675965"/>
            <a:ext cx="979050" cy="645459"/>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41D3C31-0146-5DB5-355C-EA580A5813A7}"/>
              </a:ext>
            </a:extLst>
          </p:cNvPr>
          <p:cNvSpPr txBox="1"/>
          <p:nvPr/>
        </p:nvSpPr>
        <p:spPr>
          <a:xfrm>
            <a:off x="10343436" y="2675965"/>
            <a:ext cx="1001562" cy="646331"/>
          </a:xfrm>
          <a:prstGeom prst="rect">
            <a:avLst/>
          </a:prstGeom>
          <a:solidFill>
            <a:srgbClr val="C00000"/>
          </a:solidFill>
          <a:ln>
            <a:solidFill>
              <a:srgbClr val="C00000"/>
            </a:solidFill>
          </a:ln>
        </p:spPr>
        <p:txBody>
          <a:bodyPr wrap="square" rtlCol="0">
            <a:spAutoFit/>
          </a:bodyPr>
          <a:lstStyle/>
          <a:p>
            <a:pPr algn="ctr"/>
            <a:r>
              <a:rPr lang="en-US" dirty="0">
                <a:solidFill>
                  <a:schemeClr val="bg1"/>
                </a:solidFill>
              </a:rPr>
              <a:t>P1 D2/3</a:t>
            </a:r>
          </a:p>
          <a:p>
            <a:pPr algn="ctr"/>
            <a:r>
              <a:rPr lang="en-US" dirty="0">
                <a:solidFill>
                  <a:schemeClr val="bg1"/>
                </a:solidFill>
              </a:rPr>
              <a:t>Drop Off</a:t>
            </a:r>
          </a:p>
        </p:txBody>
      </p:sp>
      <p:grpSp>
        <p:nvGrpSpPr>
          <p:cNvPr id="28" name="Group 27">
            <a:extLst>
              <a:ext uri="{FF2B5EF4-FFF2-40B4-BE49-F238E27FC236}">
                <a16:creationId xmlns:a16="http://schemas.microsoft.com/office/drawing/2014/main" id="{193C219D-6F0B-E2BF-E95A-9F99F8A2BD17}"/>
              </a:ext>
            </a:extLst>
          </p:cNvPr>
          <p:cNvGrpSpPr/>
          <p:nvPr/>
        </p:nvGrpSpPr>
        <p:grpSpPr>
          <a:xfrm>
            <a:off x="8387045" y="783212"/>
            <a:ext cx="847440" cy="3399120"/>
            <a:chOff x="8148515" y="783212"/>
            <a:chExt cx="847440" cy="339912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215D6528-F2D5-64A1-0AEC-C890B98F6D62}"/>
                    </a:ext>
                  </a:extLst>
                </p14:cNvPr>
                <p14:cNvContentPartPr/>
                <p14:nvPr/>
              </p14:nvContentPartPr>
              <p14:xfrm>
                <a:off x="8163995" y="900572"/>
                <a:ext cx="831960" cy="3281760"/>
              </p14:xfrm>
            </p:contentPart>
          </mc:Choice>
          <mc:Fallback xmlns="">
            <p:pic>
              <p:nvPicPr>
                <p:cNvPr id="25" name="Ink 24">
                  <a:extLst>
                    <a:ext uri="{FF2B5EF4-FFF2-40B4-BE49-F238E27FC236}">
                      <a16:creationId xmlns:a16="http://schemas.microsoft.com/office/drawing/2014/main" id="{215D6528-F2D5-64A1-0AEC-C890B98F6D62}"/>
                    </a:ext>
                  </a:extLst>
                </p:cNvPr>
                <p:cNvPicPr/>
                <p:nvPr/>
              </p:nvPicPr>
              <p:blipFill>
                <a:blip r:embed="rId5"/>
                <a:stretch>
                  <a:fillRect/>
                </a:stretch>
              </p:blipFill>
              <p:spPr>
                <a:xfrm>
                  <a:off x="8149595" y="886174"/>
                  <a:ext cx="860040" cy="3309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7EA8BF42-CFD7-0664-81C8-1988041CDB06}"/>
                    </a:ext>
                  </a:extLst>
                </p14:cNvPr>
                <p14:cNvContentPartPr/>
                <p14:nvPr/>
              </p14:nvContentPartPr>
              <p14:xfrm>
                <a:off x="8148515" y="900932"/>
                <a:ext cx="81360" cy="160560"/>
              </p14:xfrm>
            </p:contentPart>
          </mc:Choice>
          <mc:Fallback xmlns="">
            <p:pic>
              <p:nvPicPr>
                <p:cNvPr id="26" name="Ink 25">
                  <a:extLst>
                    <a:ext uri="{FF2B5EF4-FFF2-40B4-BE49-F238E27FC236}">
                      <a16:creationId xmlns:a16="http://schemas.microsoft.com/office/drawing/2014/main" id="{7EA8BF42-CFD7-0664-81C8-1988041CDB06}"/>
                    </a:ext>
                  </a:extLst>
                </p:cNvPr>
                <p:cNvPicPr/>
                <p:nvPr/>
              </p:nvPicPr>
              <p:blipFill>
                <a:blip r:embed="rId7"/>
                <a:stretch>
                  <a:fillRect/>
                </a:stretch>
              </p:blipFill>
              <p:spPr>
                <a:xfrm>
                  <a:off x="8134051" y="886564"/>
                  <a:ext cx="109565" cy="1885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B015BB7C-2229-2C35-E656-DB8E1BB8BE29}"/>
                    </a:ext>
                  </a:extLst>
                </p14:cNvPr>
                <p14:cNvContentPartPr/>
                <p14:nvPr/>
              </p14:nvContentPartPr>
              <p14:xfrm>
                <a:off x="8162195" y="783212"/>
                <a:ext cx="192960" cy="77400"/>
              </p14:xfrm>
            </p:contentPart>
          </mc:Choice>
          <mc:Fallback xmlns="">
            <p:pic>
              <p:nvPicPr>
                <p:cNvPr id="27" name="Ink 26">
                  <a:extLst>
                    <a:ext uri="{FF2B5EF4-FFF2-40B4-BE49-F238E27FC236}">
                      <a16:creationId xmlns:a16="http://schemas.microsoft.com/office/drawing/2014/main" id="{B015BB7C-2229-2C35-E656-DB8E1BB8BE29}"/>
                    </a:ext>
                  </a:extLst>
                </p:cNvPr>
                <p:cNvPicPr/>
                <p:nvPr/>
              </p:nvPicPr>
              <p:blipFill>
                <a:blip r:embed="rId9"/>
                <a:stretch>
                  <a:fillRect/>
                </a:stretch>
              </p:blipFill>
              <p:spPr>
                <a:xfrm>
                  <a:off x="8147768" y="768812"/>
                  <a:ext cx="221092"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903681EC-41C7-2B05-D8B3-52127E0153DB}"/>
                  </a:ext>
                </a:extLst>
              </p14:cNvPr>
              <p14:cNvContentPartPr/>
              <p14:nvPr/>
            </p14:nvContentPartPr>
            <p14:xfrm>
              <a:off x="13178075" y="1315292"/>
              <a:ext cx="360" cy="2520"/>
            </p14:xfrm>
          </p:contentPart>
        </mc:Choice>
        <mc:Fallback xmlns="">
          <p:pic>
            <p:nvPicPr>
              <p:cNvPr id="29" name="Ink 28">
                <a:extLst>
                  <a:ext uri="{FF2B5EF4-FFF2-40B4-BE49-F238E27FC236}">
                    <a16:creationId xmlns:a16="http://schemas.microsoft.com/office/drawing/2014/main" id="{903681EC-41C7-2B05-D8B3-52127E0153DB}"/>
                  </a:ext>
                </a:extLst>
              </p:cNvPr>
              <p:cNvPicPr/>
              <p:nvPr/>
            </p:nvPicPr>
            <p:blipFill>
              <a:blip r:embed="rId11"/>
              <a:stretch>
                <a:fillRect/>
              </a:stretch>
            </p:blipFill>
            <p:spPr>
              <a:xfrm>
                <a:off x="13169075" y="1306292"/>
                <a:ext cx="18000" cy="20160"/>
              </a:xfrm>
              <a:prstGeom prst="rect">
                <a:avLst/>
              </a:prstGeom>
            </p:spPr>
          </p:pic>
        </mc:Fallback>
      </mc:AlternateContent>
      <p:sp>
        <p:nvSpPr>
          <p:cNvPr id="8" name="TextBox 7">
            <a:extLst>
              <a:ext uri="{FF2B5EF4-FFF2-40B4-BE49-F238E27FC236}">
                <a16:creationId xmlns:a16="http://schemas.microsoft.com/office/drawing/2014/main" id="{A84C54D0-FDE0-862E-763B-3AC706C00D6E}"/>
              </a:ext>
            </a:extLst>
          </p:cNvPr>
          <p:cNvSpPr txBox="1"/>
          <p:nvPr/>
        </p:nvSpPr>
        <p:spPr>
          <a:xfrm>
            <a:off x="613672" y="1792568"/>
            <a:ext cx="5527275" cy="923330"/>
          </a:xfrm>
          <a:prstGeom prst="rect">
            <a:avLst/>
          </a:prstGeom>
          <a:noFill/>
        </p:spPr>
        <p:txBody>
          <a:bodyPr wrap="square" rtlCol="0">
            <a:spAutoFit/>
          </a:bodyPr>
          <a:lstStyle/>
          <a:p>
            <a:r>
              <a:rPr lang="en-US" dirty="0">
                <a:solidFill>
                  <a:srgbClr val="0070C0"/>
                </a:solidFill>
              </a:rPr>
              <a:t>Find the Prop Drop Off Entrance for your problem. </a:t>
            </a:r>
          </a:p>
          <a:p>
            <a:r>
              <a:rPr lang="en-US" dirty="0">
                <a:solidFill>
                  <a:srgbClr val="0070C0"/>
                </a:solidFill>
              </a:rPr>
              <a:t>They are color coded.</a:t>
            </a:r>
          </a:p>
          <a:p>
            <a:r>
              <a:rPr lang="en-US" dirty="0">
                <a:solidFill>
                  <a:srgbClr val="0070C0"/>
                </a:solidFill>
              </a:rPr>
              <a:t>There is overflow parking for large trucks.</a:t>
            </a:r>
          </a:p>
        </p:txBody>
      </p:sp>
      <p:sp>
        <p:nvSpPr>
          <p:cNvPr id="10" name="TextBox 9">
            <a:extLst>
              <a:ext uri="{FF2B5EF4-FFF2-40B4-BE49-F238E27FC236}">
                <a16:creationId xmlns:a16="http://schemas.microsoft.com/office/drawing/2014/main" id="{E70B8046-787D-CEB5-16B0-CAC8EC6A71B7}"/>
              </a:ext>
            </a:extLst>
          </p:cNvPr>
          <p:cNvSpPr txBox="1"/>
          <p:nvPr/>
        </p:nvSpPr>
        <p:spPr>
          <a:xfrm>
            <a:off x="605434" y="3165207"/>
            <a:ext cx="5527275" cy="2031325"/>
          </a:xfrm>
          <a:prstGeom prst="rect">
            <a:avLst/>
          </a:prstGeom>
          <a:noFill/>
        </p:spPr>
        <p:txBody>
          <a:bodyPr wrap="square" rtlCol="0">
            <a:spAutoFit/>
          </a:bodyPr>
          <a:lstStyle/>
          <a:p>
            <a:r>
              <a:rPr lang="en-US" dirty="0"/>
              <a:t>Primary – Pink</a:t>
            </a:r>
          </a:p>
          <a:p>
            <a:r>
              <a:rPr lang="en-US" dirty="0"/>
              <a:t>P1 – Red</a:t>
            </a:r>
          </a:p>
          <a:p>
            <a:r>
              <a:rPr lang="en-US" dirty="0"/>
              <a:t>P2 – Purple</a:t>
            </a:r>
          </a:p>
          <a:p>
            <a:r>
              <a:rPr lang="en-US" dirty="0"/>
              <a:t>P3 – Yellow</a:t>
            </a:r>
          </a:p>
          <a:p>
            <a:r>
              <a:rPr lang="en-US" dirty="0"/>
              <a:t>P4 – Green</a:t>
            </a:r>
          </a:p>
          <a:p>
            <a:r>
              <a:rPr lang="en-US" dirty="0"/>
              <a:t>P5 – Blue</a:t>
            </a:r>
          </a:p>
          <a:p>
            <a:r>
              <a:rPr lang="en-US" dirty="0" err="1"/>
              <a:t>Spont</a:t>
            </a:r>
            <a:r>
              <a:rPr lang="en-US" dirty="0"/>
              <a:t> - Multi</a:t>
            </a:r>
          </a:p>
        </p:txBody>
      </p:sp>
      <p:pic>
        <p:nvPicPr>
          <p:cNvPr id="2050" name="Picture 2" descr="Theatre Prop Box Clip Art">
            <a:extLst>
              <a:ext uri="{FF2B5EF4-FFF2-40B4-BE49-F238E27FC236}">
                <a16:creationId xmlns:a16="http://schemas.microsoft.com/office/drawing/2014/main" id="{E4EE1004-04CF-42A4-E334-3A7B973403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555286">
            <a:off x="9210025" y="2650039"/>
            <a:ext cx="717516" cy="726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uv Cliparts, Download Free Suv Cliparts png images, Free ClipArts on  Clipart Library">
            <a:extLst>
              <a:ext uri="{FF2B5EF4-FFF2-40B4-BE49-F238E27FC236}">
                <a16:creationId xmlns:a16="http://schemas.microsoft.com/office/drawing/2014/main" id="{BBD84A49-B2C3-7F4A-4609-A3CD41949DB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9012772" y="3507230"/>
            <a:ext cx="1000611" cy="6574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88431B9-D61A-65A7-E834-06FB3F3C5CAA}"/>
              </a:ext>
            </a:extLst>
          </p:cNvPr>
          <p:cNvSpPr txBox="1"/>
          <p:nvPr/>
        </p:nvSpPr>
        <p:spPr>
          <a:xfrm>
            <a:off x="351742" y="330927"/>
            <a:ext cx="1828800" cy="1323439"/>
          </a:xfrm>
          <a:prstGeom prst="rect">
            <a:avLst/>
          </a:prstGeom>
          <a:noFill/>
          <a:ln>
            <a:solidFill>
              <a:schemeClr val="accent1"/>
            </a:solidFill>
          </a:ln>
        </p:spPr>
        <p:txBody>
          <a:bodyPr wrap="square" rtlCol="0">
            <a:spAutoFit/>
          </a:bodyPr>
          <a:lstStyle/>
          <a:p>
            <a:r>
              <a:rPr lang="en-US" sz="2000" dirty="0">
                <a:solidFill>
                  <a:srgbClr val="7030A0"/>
                </a:solidFill>
                <a:latin typeface="Gill Sans MT" panose="020B0502020104020203" pitchFamily="34" charset="0"/>
              </a:rPr>
              <a:t>Competition Day Logistics</a:t>
            </a:r>
          </a:p>
          <a:p>
            <a:r>
              <a:rPr lang="en-US" sz="2000" dirty="0">
                <a:solidFill>
                  <a:srgbClr val="7030A0"/>
                </a:solidFill>
                <a:highlight>
                  <a:srgbClr val="FFFF00"/>
                </a:highlight>
                <a:latin typeface="Gill Sans MT" panose="020B0502020104020203" pitchFamily="34" charset="0"/>
              </a:rPr>
              <a:t>Let’s break this down!</a:t>
            </a:r>
          </a:p>
        </p:txBody>
      </p:sp>
    </p:spTree>
    <p:extLst>
      <p:ext uri="{BB962C8B-B14F-4D97-AF65-F5344CB8AC3E}">
        <p14:creationId xmlns:p14="http://schemas.microsoft.com/office/powerpoint/2010/main" val="2926408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D320A40-56B8-6758-32FE-5990B7B5A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13" y="100012"/>
            <a:ext cx="748665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EDAF50-AC0F-EF6F-F086-2CC66C7EEB22}"/>
              </a:ext>
            </a:extLst>
          </p:cNvPr>
          <p:cNvSpPr txBox="1"/>
          <p:nvPr/>
        </p:nvSpPr>
        <p:spPr>
          <a:xfrm>
            <a:off x="5751056" y="3727269"/>
            <a:ext cx="1445623" cy="276999"/>
          </a:xfrm>
          <a:prstGeom prst="rect">
            <a:avLst/>
          </a:prstGeom>
          <a:noFill/>
        </p:spPr>
        <p:txBody>
          <a:bodyPr wrap="square" rtlCol="0">
            <a:spAutoFit/>
          </a:bodyPr>
          <a:lstStyle/>
          <a:p>
            <a:pPr algn="ctr"/>
            <a:r>
              <a:rPr lang="en-US" sz="1200" dirty="0">
                <a:latin typeface="Arial Narrow" panose="020B0606020202030204" pitchFamily="34" charset="0"/>
              </a:rPr>
              <a:t>LT &amp; Style</a:t>
            </a:r>
          </a:p>
        </p:txBody>
      </p:sp>
      <p:sp>
        <p:nvSpPr>
          <p:cNvPr id="4" name="TextBox 3">
            <a:extLst>
              <a:ext uri="{FF2B5EF4-FFF2-40B4-BE49-F238E27FC236}">
                <a16:creationId xmlns:a16="http://schemas.microsoft.com/office/drawing/2014/main" id="{9EDBA8C2-8B41-F7F3-9A20-8B6420951925}"/>
              </a:ext>
            </a:extLst>
          </p:cNvPr>
          <p:cNvSpPr txBox="1"/>
          <p:nvPr/>
        </p:nvSpPr>
        <p:spPr>
          <a:xfrm>
            <a:off x="4394363" y="5592837"/>
            <a:ext cx="1242743" cy="369332"/>
          </a:xfrm>
          <a:prstGeom prst="rect">
            <a:avLst/>
          </a:prstGeom>
          <a:noFill/>
        </p:spPr>
        <p:txBody>
          <a:bodyPr wrap="square" rtlCol="0">
            <a:spAutoFit/>
          </a:bodyPr>
          <a:lstStyle/>
          <a:p>
            <a:r>
              <a:rPr lang="en-US" dirty="0">
                <a:solidFill>
                  <a:srgbClr val="C00000"/>
                </a:solidFill>
              </a:rPr>
              <a:t>Audience</a:t>
            </a:r>
          </a:p>
        </p:txBody>
      </p:sp>
      <p:sp>
        <p:nvSpPr>
          <p:cNvPr id="5" name="TextBox 4">
            <a:extLst>
              <a:ext uri="{FF2B5EF4-FFF2-40B4-BE49-F238E27FC236}">
                <a16:creationId xmlns:a16="http://schemas.microsoft.com/office/drawing/2014/main" id="{BB043646-1638-514C-E2AF-5B64EEBFDCF4}"/>
              </a:ext>
            </a:extLst>
          </p:cNvPr>
          <p:cNvSpPr txBox="1"/>
          <p:nvPr/>
        </p:nvSpPr>
        <p:spPr>
          <a:xfrm>
            <a:off x="6032313" y="4705342"/>
            <a:ext cx="1445623" cy="369332"/>
          </a:xfrm>
          <a:prstGeom prst="rect">
            <a:avLst/>
          </a:prstGeom>
          <a:noFill/>
        </p:spPr>
        <p:txBody>
          <a:bodyPr wrap="square" rtlCol="0">
            <a:spAutoFit/>
          </a:bodyPr>
          <a:lstStyle/>
          <a:p>
            <a:r>
              <a:rPr lang="en-US" dirty="0">
                <a:solidFill>
                  <a:srgbClr val="C00000"/>
                </a:solidFill>
              </a:rPr>
              <a:t>Coach seats</a:t>
            </a:r>
          </a:p>
        </p:txBody>
      </p:sp>
      <p:sp>
        <p:nvSpPr>
          <p:cNvPr id="6" name="TextBox 5">
            <a:extLst>
              <a:ext uri="{FF2B5EF4-FFF2-40B4-BE49-F238E27FC236}">
                <a16:creationId xmlns:a16="http://schemas.microsoft.com/office/drawing/2014/main" id="{7083ACFA-745C-1A2F-65E5-378644CF87AF}"/>
              </a:ext>
            </a:extLst>
          </p:cNvPr>
          <p:cNvSpPr txBox="1"/>
          <p:nvPr/>
        </p:nvSpPr>
        <p:spPr>
          <a:xfrm>
            <a:off x="3983216" y="577672"/>
            <a:ext cx="1075288" cy="369332"/>
          </a:xfrm>
          <a:prstGeom prst="rect">
            <a:avLst/>
          </a:prstGeom>
          <a:noFill/>
        </p:spPr>
        <p:txBody>
          <a:bodyPr wrap="square" rtlCol="0">
            <a:spAutoFit/>
          </a:bodyPr>
          <a:lstStyle/>
          <a:p>
            <a:r>
              <a:rPr lang="en-US" dirty="0">
                <a:solidFill>
                  <a:srgbClr val="C00000"/>
                </a:solidFill>
              </a:rPr>
              <a:t>School A</a:t>
            </a:r>
          </a:p>
        </p:txBody>
      </p:sp>
      <p:sp>
        <p:nvSpPr>
          <p:cNvPr id="7" name="TextBox 6">
            <a:extLst>
              <a:ext uri="{FF2B5EF4-FFF2-40B4-BE49-F238E27FC236}">
                <a16:creationId xmlns:a16="http://schemas.microsoft.com/office/drawing/2014/main" id="{6D68FEDF-4828-731A-46A7-05D32DC9F692}"/>
              </a:ext>
            </a:extLst>
          </p:cNvPr>
          <p:cNvSpPr txBox="1"/>
          <p:nvPr/>
        </p:nvSpPr>
        <p:spPr>
          <a:xfrm>
            <a:off x="5213412" y="604218"/>
            <a:ext cx="1075288" cy="369332"/>
          </a:xfrm>
          <a:prstGeom prst="rect">
            <a:avLst/>
          </a:prstGeom>
          <a:noFill/>
        </p:spPr>
        <p:txBody>
          <a:bodyPr wrap="square" rtlCol="0">
            <a:spAutoFit/>
          </a:bodyPr>
          <a:lstStyle/>
          <a:p>
            <a:r>
              <a:rPr lang="en-US" dirty="0">
                <a:solidFill>
                  <a:srgbClr val="C00000"/>
                </a:solidFill>
              </a:rPr>
              <a:t>School B</a:t>
            </a:r>
          </a:p>
        </p:txBody>
      </p:sp>
      <p:cxnSp>
        <p:nvCxnSpPr>
          <p:cNvPr id="9" name="Straight Connector 8">
            <a:extLst>
              <a:ext uri="{FF2B5EF4-FFF2-40B4-BE49-F238E27FC236}">
                <a16:creationId xmlns:a16="http://schemas.microsoft.com/office/drawing/2014/main" id="{4731246B-A57B-41B9-DD0C-279FC5813557}"/>
              </a:ext>
            </a:extLst>
          </p:cNvPr>
          <p:cNvCxnSpPr/>
          <p:nvPr/>
        </p:nvCxnSpPr>
        <p:spPr>
          <a:xfrm>
            <a:off x="9163274" y="100012"/>
            <a:ext cx="0" cy="6471269"/>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B3343BB-7B9C-3E65-8EC8-0B2403130A23}"/>
              </a:ext>
            </a:extLst>
          </p:cNvPr>
          <p:cNvSpPr txBox="1"/>
          <p:nvPr/>
        </p:nvSpPr>
        <p:spPr>
          <a:xfrm>
            <a:off x="6993301"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2" name="TextBox 11">
            <a:extLst>
              <a:ext uri="{FF2B5EF4-FFF2-40B4-BE49-F238E27FC236}">
                <a16:creationId xmlns:a16="http://schemas.microsoft.com/office/drawing/2014/main" id="{37F443CC-BECE-1C6C-D617-D8FD2B39AA1F}"/>
              </a:ext>
            </a:extLst>
          </p:cNvPr>
          <p:cNvSpPr txBox="1"/>
          <p:nvPr/>
        </p:nvSpPr>
        <p:spPr>
          <a:xfrm>
            <a:off x="6125673"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3" name="TextBox 12">
            <a:extLst>
              <a:ext uri="{FF2B5EF4-FFF2-40B4-BE49-F238E27FC236}">
                <a16:creationId xmlns:a16="http://schemas.microsoft.com/office/drawing/2014/main" id="{B60ACB43-0A98-CE97-9D52-B270F23DF06A}"/>
              </a:ext>
            </a:extLst>
          </p:cNvPr>
          <p:cNvSpPr txBox="1"/>
          <p:nvPr/>
        </p:nvSpPr>
        <p:spPr>
          <a:xfrm>
            <a:off x="9021636" y="3890437"/>
            <a:ext cx="193718" cy="612183"/>
          </a:xfrm>
          <a:prstGeom prst="rect">
            <a:avLst/>
          </a:prstGeom>
          <a:solidFill>
            <a:schemeClr val="bg1"/>
          </a:solidFill>
        </p:spPr>
        <p:txBody>
          <a:bodyPr wrap="square" rtlCol="0">
            <a:spAutoFit/>
          </a:bodyPr>
          <a:lstStyle/>
          <a:p>
            <a:endParaRPr lang="en-US" dirty="0"/>
          </a:p>
        </p:txBody>
      </p:sp>
      <p:cxnSp>
        <p:nvCxnSpPr>
          <p:cNvPr id="15" name="Straight Connector 14">
            <a:extLst>
              <a:ext uri="{FF2B5EF4-FFF2-40B4-BE49-F238E27FC236}">
                <a16:creationId xmlns:a16="http://schemas.microsoft.com/office/drawing/2014/main" id="{8FC4E1B9-89CE-2307-56C7-7B5A50C03769}"/>
              </a:ext>
            </a:extLst>
          </p:cNvPr>
          <p:cNvCxnSpPr>
            <a:cxnSpLocks/>
          </p:cNvCxnSpPr>
          <p:nvPr/>
        </p:nvCxnSpPr>
        <p:spPr>
          <a:xfrm>
            <a:off x="9151081" y="4529742"/>
            <a:ext cx="114442" cy="544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655B0C-7F64-C59B-64A3-D1E56D75481A}"/>
              </a:ext>
            </a:extLst>
          </p:cNvPr>
          <p:cNvCxnSpPr/>
          <p:nvPr/>
        </p:nvCxnSpPr>
        <p:spPr>
          <a:xfrm>
            <a:off x="10358923" y="162732"/>
            <a:ext cx="0" cy="640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9593477-D3C4-C9A7-7372-991EBFC46090}"/>
              </a:ext>
            </a:extLst>
          </p:cNvPr>
          <p:cNvCxnSpPr/>
          <p:nvPr/>
        </p:nvCxnSpPr>
        <p:spPr>
          <a:xfrm>
            <a:off x="9782902" y="162732"/>
            <a:ext cx="0" cy="640854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28" name="Picture 4" descr="Free Suv Cliparts, Download Free Suv Cliparts png images, Free ClipArts on  Clipart Library">
            <a:extLst>
              <a:ext uri="{FF2B5EF4-FFF2-40B4-BE49-F238E27FC236}">
                <a16:creationId xmlns:a16="http://schemas.microsoft.com/office/drawing/2014/main" id="{BBD84A49-B2C3-7F4A-4609-A3CD41949D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012772" y="3507230"/>
            <a:ext cx="1000611" cy="6574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93C219D-6F0B-E2BF-E95A-9F99F8A2BD17}"/>
              </a:ext>
            </a:extLst>
          </p:cNvPr>
          <p:cNvGrpSpPr/>
          <p:nvPr/>
        </p:nvGrpSpPr>
        <p:grpSpPr>
          <a:xfrm>
            <a:off x="8387045" y="783212"/>
            <a:ext cx="847440" cy="3399120"/>
            <a:chOff x="8148515" y="783212"/>
            <a:chExt cx="847440" cy="339912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215D6528-F2D5-64A1-0AEC-C890B98F6D62}"/>
                    </a:ext>
                  </a:extLst>
                </p14:cNvPr>
                <p14:cNvContentPartPr/>
                <p14:nvPr/>
              </p14:nvContentPartPr>
              <p14:xfrm>
                <a:off x="8163995" y="900572"/>
                <a:ext cx="831960" cy="3281760"/>
              </p14:xfrm>
            </p:contentPart>
          </mc:Choice>
          <mc:Fallback xmlns="">
            <p:pic>
              <p:nvPicPr>
                <p:cNvPr id="25" name="Ink 24">
                  <a:extLst>
                    <a:ext uri="{FF2B5EF4-FFF2-40B4-BE49-F238E27FC236}">
                      <a16:creationId xmlns:a16="http://schemas.microsoft.com/office/drawing/2014/main" id="{215D6528-F2D5-64A1-0AEC-C890B98F6D62}"/>
                    </a:ext>
                  </a:extLst>
                </p:cNvPr>
                <p:cNvPicPr/>
                <p:nvPr/>
              </p:nvPicPr>
              <p:blipFill>
                <a:blip r:embed="rId5"/>
                <a:stretch>
                  <a:fillRect/>
                </a:stretch>
              </p:blipFill>
              <p:spPr>
                <a:xfrm>
                  <a:off x="8149595" y="886174"/>
                  <a:ext cx="860040" cy="3309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7EA8BF42-CFD7-0664-81C8-1988041CDB06}"/>
                    </a:ext>
                  </a:extLst>
                </p14:cNvPr>
                <p14:cNvContentPartPr/>
                <p14:nvPr/>
              </p14:nvContentPartPr>
              <p14:xfrm>
                <a:off x="8148515" y="900932"/>
                <a:ext cx="81360" cy="160560"/>
              </p14:xfrm>
            </p:contentPart>
          </mc:Choice>
          <mc:Fallback xmlns="">
            <p:pic>
              <p:nvPicPr>
                <p:cNvPr id="26" name="Ink 25">
                  <a:extLst>
                    <a:ext uri="{FF2B5EF4-FFF2-40B4-BE49-F238E27FC236}">
                      <a16:creationId xmlns:a16="http://schemas.microsoft.com/office/drawing/2014/main" id="{7EA8BF42-CFD7-0664-81C8-1988041CDB06}"/>
                    </a:ext>
                  </a:extLst>
                </p:cNvPr>
                <p:cNvPicPr/>
                <p:nvPr/>
              </p:nvPicPr>
              <p:blipFill>
                <a:blip r:embed="rId7"/>
                <a:stretch>
                  <a:fillRect/>
                </a:stretch>
              </p:blipFill>
              <p:spPr>
                <a:xfrm>
                  <a:off x="8134051" y="886564"/>
                  <a:ext cx="109565" cy="1885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B015BB7C-2229-2C35-E656-DB8E1BB8BE29}"/>
                    </a:ext>
                  </a:extLst>
                </p14:cNvPr>
                <p14:cNvContentPartPr/>
                <p14:nvPr/>
              </p14:nvContentPartPr>
              <p14:xfrm>
                <a:off x="8162195" y="783212"/>
                <a:ext cx="192960" cy="77400"/>
              </p14:xfrm>
            </p:contentPart>
          </mc:Choice>
          <mc:Fallback xmlns="">
            <p:pic>
              <p:nvPicPr>
                <p:cNvPr id="27" name="Ink 26">
                  <a:extLst>
                    <a:ext uri="{FF2B5EF4-FFF2-40B4-BE49-F238E27FC236}">
                      <a16:creationId xmlns:a16="http://schemas.microsoft.com/office/drawing/2014/main" id="{B015BB7C-2229-2C35-E656-DB8E1BB8BE29}"/>
                    </a:ext>
                  </a:extLst>
                </p:cNvPr>
                <p:cNvPicPr/>
                <p:nvPr/>
              </p:nvPicPr>
              <p:blipFill>
                <a:blip r:embed="rId9"/>
                <a:stretch>
                  <a:fillRect/>
                </a:stretch>
              </p:blipFill>
              <p:spPr>
                <a:xfrm>
                  <a:off x="8147768" y="768812"/>
                  <a:ext cx="221092"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903681EC-41C7-2B05-D8B3-52127E0153DB}"/>
                  </a:ext>
                </a:extLst>
              </p14:cNvPr>
              <p14:cNvContentPartPr/>
              <p14:nvPr/>
            </p14:nvContentPartPr>
            <p14:xfrm>
              <a:off x="13178075" y="1315292"/>
              <a:ext cx="360" cy="2520"/>
            </p14:xfrm>
          </p:contentPart>
        </mc:Choice>
        <mc:Fallback xmlns="">
          <p:pic>
            <p:nvPicPr>
              <p:cNvPr id="29" name="Ink 28">
                <a:extLst>
                  <a:ext uri="{FF2B5EF4-FFF2-40B4-BE49-F238E27FC236}">
                    <a16:creationId xmlns:a16="http://schemas.microsoft.com/office/drawing/2014/main" id="{903681EC-41C7-2B05-D8B3-52127E0153DB}"/>
                  </a:ext>
                </a:extLst>
              </p:cNvPr>
              <p:cNvPicPr/>
              <p:nvPr/>
            </p:nvPicPr>
            <p:blipFill>
              <a:blip r:embed="rId11"/>
              <a:stretch>
                <a:fillRect/>
              </a:stretch>
            </p:blipFill>
            <p:spPr>
              <a:xfrm>
                <a:off x="13169075" y="1306292"/>
                <a:ext cx="18000" cy="20160"/>
              </a:xfrm>
              <a:prstGeom prst="rect">
                <a:avLst/>
              </a:prstGeom>
            </p:spPr>
          </p:pic>
        </mc:Fallback>
      </mc:AlternateContent>
      <p:sp>
        <p:nvSpPr>
          <p:cNvPr id="8" name="TextBox 7">
            <a:extLst>
              <a:ext uri="{FF2B5EF4-FFF2-40B4-BE49-F238E27FC236}">
                <a16:creationId xmlns:a16="http://schemas.microsoft.com/office/drawing/2014/main" id="{2A6E8B9F-C3A6-7911-CC15-CC06ADAD7AE0}"/>
              </a:ext>
            </a:extLst>
          </p:cNvPr>
          <p:cNvSpPr txBox="1"/>
          <p:nvPr/>
        </p:nvSpPr>
        <p:spPr>
          <a:xfrm>
            <a:off x="81360" y="1230923"/>
            <a:ext cx="8443738" cy="5567024"/>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ED1A0FCB-3FD1-7E00-7ADB-FC8664FAAA99}"/>
              </a:ext>
            </a:extLst>
          </p:cNvPr>
          <p:cNvSpPr txBox="1"/>
          <p:nvPr/>
        </p:nvSpPr>
        <p:spPr>
          <a:xfrm>
            <a:off x="2465611" y="388993"/>
            <a:ext cx="1455036" cy="2614090"/>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87D6774D-FBD0-F627-BDC1-7CE1A26A41B4}"/>
              </a:ext>
            </a:extLst>
          </p:cNvPr>
          <p:cNvSpPr txBox="1"/>
          <p:nvPr/>
        </p:nvSpPr>
        <p:spPr>
          <a:xfrm>
            <a:off x="778085" y="3265604"/>
            <a:ext cx="5527275"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70C0"/>
                </a:solidFill>
              </a:rPr>
              <a:t>Make your way to the Holding Area.  </a:t>
            </a:r>
          </a:p>
          <a:p>
            <a:pPr marL="285750" indent="-285750">
              <a:buFont typeface="Arial" panose="020B0604020202020204" pitchFamily="34" charset="0"/>
              <a:buChar char="•"/>
            </a:pPr>
            <a:r>
              <a:rPr lang="en-US" dirty="0">
                <a:solidFill>
                  <a:srgbClr val="0070C0"/>
                </a:solidFill>
              </a:rPr>
              <a:t>Find the sign making the space for your team.</a:t>
            </a:r>
          </a:p>
          <a:p>
            <a:pPr marL="285750" indent="-285750">
              <a:buFont typeface="Arial" panose="020B0604020202020204" pitchFamily="34" charset="0"/>
              <a:buChar char="•"/>
            </a:pPr>
            <a:r>
              <a:rPr lang="en-US" dirty="0">
                <a:solidFill>
                  <a:srgbClr val="0070C0"/>
                </a:solidFill>
              </a:rPr>
              <a:t>This is where you take  your props, etc.  </a:t>
            </a:r>
          </a:p>
          <a:p>
            <a:pPr marL="285750" indent="-285750">
              <a:buFont typeface="Arial" panose="020B0604020202020204" pitchFamily="34" charset="0"/>
              <a:buChar char="•"/>
            </a:pPr>
            <a:r>
              <a:rPr lang="en-US" dirty="0">
                <a:solidFill>
                  <a:srgbClr val="0070C0"/>
                </a:solidFill>
              </a:rPr>
              <a:t>Parents can help get props here, but not help fix or set up anything.</a:t>
            </a:r>
          </a:p>
        </p:txBody>
      </p:sp>
      <p:pic>
        <p:nvPicPr>
          <p:cNvPr id="23" name="Picture 2" descr="9,680 Yard Sign Illustrations &amp; Clip Art - iStock">
            <a:extLst>
              <a:ext uri="{FF2B5EF4-FFF2-40B4-BE49-F238E27FC236}">
                <a16:creationId xmlns:a16="http://schemas.microsoft.com/office/drawing/2014/main" id="{EB3CF0FD-3C69-F155-519A-D883E8BE030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967" b="90850" l="9967" r="89869">
                        <a14:foregroundMark x1="26634" y1="90850" x2="26634" y2="90850"/>
                        <a14:foregroundMark x1="29412" y1="90523" x2="29412" y2="90523"/>
                        <a14:foregroundMark x1="75980" y1="90359" x2="75980" y2="90359"/>
                        <a14:foregroundMark x1="74346" y1="11765" x2="74346" y2="11765"/>
                        <a14:foregroundMark x1="27124" y1="11438" x2="27124" y2="11438"/>
                      </a14:backgroundRemoval>
                    </a14:imgEffect>
                  </a14:imgLayer>
                </a14:imgProps>
              </a:ext>
              <a:ext uri="{28A0092B-C50C-407E-A947-70E740481C1C}">
                <a14:useLocalDpi xmlns:a14="http://schemas.microsoft.com/office/drawing/2010/main" val="0"/>
              </a:ext>
            </a:extLst>
          </a:blip>
          <a:srcRect/>
          <a:stretch>
            <a:fillRect/>
          </a:stretch>
        </p:blipFill>
        <p:spPr bwMode="auto">
          <a:xfrm>
            <a:off x="10203631" y="2502013"/>
            <a:ext cx="1363755" cy="136375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82178FB7-D57E-AB86-A86E-B53774B158F8}"/>
              </a:ext>
            </a:extLst>
          </p:cNvPr>
          <p:cNvSpPr/>
          <p:nvPr/>
        </p:nvSpPr>
        <p:spPr>
          <a:xfrm>
            <a:off x="10393642" y="2675965"/>
            <a:ext cx="979050" cy="645459"/>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0DD439F-0E7A-6E9D-CD03-8B4C05AE4C77}"/>
              </a:ext>
            </a:extLst>
          </p:cNvPr>
          <p:cNvSpPr txBox="1"/>
          <p:nvPr/>
        </p:nvSpPr>
        <p:spPr>
          <a:xfrm>
            <a:off x="10343436" y="2675965"/>
            <a:ext cx="1001562" cy="646331"/>
          </a:xfrm>
          <a:prstGeom prst="rect">
            <a:avLst/>
          </a:prstGeom>
          <a:solidFill>
            <a:srgbClr val="C00000"/>
          </a:solidFill>
          <a:ln>
            <a:noFill/>
          </a:ln>
        </p:spPr>
        <p:txBody>
          <a:bodyPr wrap="square" rtlCol="0">
            <a:spAutoFit/>
          </a:bodyPr>
          <a:lstStyle/>
          <a:p>
            <a:pPr algn="ctr"/>
            <a:r>
              <a:rPr lang="en-US" dirty="0">
                <a:solidFill>
                  <a:schemeClr val="bg1"/>
                </a:solidFill>
              </a:rPr>
              <a:t>P1 D2/3</a:t>
            </a:r>
          </a:p>
          <a:p>
            <a:pPr algn="ctr"/>
            <a:r>
              <a:rPr lang="en-US" dirty="0">
                <a:solidFill>
                  <a:schemeClr val="bg1"/>
                </a:solidFill>
              </a:rPr>
              <a:t>Drop Off</a:t>
            </a:r>
          </a:p>
        </p:txBody>
      </p:sp>
      <p:sp>
        <p:nvSpPr>
          <p:cNvPr id="49" name="TextBox 48">
            <a:extLst>
              <a:ext uri="{FF2B5EF4-FFF2-40B4-BE49-F238E27FC236}">
                <a16:creationId xmlns:a16="http://schemas.microsoft.com/office/drawing/2014/main" id="{438FE103-7D8C-F7B4-452B-A3A6BB5F26EC}"/>
              </a:ext>
            </a:extLst>
          </p:cNvPr>
          <p:cNvSpPr txBox="1"/>
          <p:nvPr/>
        </p:nvSpPr>
        <p:spPr>
          <a:xfrm>
            <a:off x="351742" y="330927"/>
            <a:ext cx="1828800" cy="1323439"/>
          </a:xfrm>
          <a:prstGeom prst="rect">
            <a:avLst/>
          </a:prstGeom>
          <a:noFill/>
          <a:ln>
            <a:solidFill>
              <a:schemeClr val="accent1"/>
            </a:solidFill>
          </a:ln>
        </p:spPr>
        <p:txBody>
          <a:bodyPr wrap="square" rtlCol="0">
            <a:spAutoFit/>
          </a:bodyPr>
          <a:lstStyle/>
          <a:p>
            <a:r>
              <a:rPr lang="en-US" sz="2000" dirty="0">
                <a:solidFill>
                  <a:srgbClr val="7030A0"/>
                </a:solidFill>
                <a:latin typeface="Gill Sans MT" panose="020B0502020104020203" pitchFamily="34" charset="0"/>
              </a:rPr>
              <a:t>Competition Day Logistics</a:t>
            </a:r>
          </a:p>
          <a:p>
            <a:r>
              <a:rPr lang="en-US" sz="2000" dirty="0">
                <a:solidFill>
                  <a:srgbClr val="7030A0"/>
                </a:solidFill>
                <a:highlight>
                  <a:srgbClr val="FFFF00"/>
                </a:highlight>
                <a:latin typeface="Gill Sans MT" panose="020B0502020104020203" pitchFamily="34" charset="0"/>
              </a:rPr>
              <a:t>Let’s break this down!</a:t>
            </a:r>
          </a:p>
        </p:txBody>
      </p:sp>
    </p:spTree>
    <p:extLst>
      <p:ext uri="{BB962C8B-B14F-4D97-AF65-F5344CB8AC3E}">
        <p14:creationId xmlns:p14="http://schemas.microsoft.com/office/powerpoint/2010/main" val="1908703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D320A40-56B8-6758-32FE-5990B7B5A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13" y="100012"/>
            <a:ext cx="748665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EDAF50-AC0F-EF6F-F086-2CC66C7EEB22}"/>
              </a:ext>
            </a:extLst>
          </p:cNvPr>
          <p:cNvSpPr txBox="1"/>
          <p:nvPr/>
        </p:nvSpPr>
        <p:spPr>
          <a:xfrm>
            <a:off x="5751056" y="3727269"/>
            <a:ext cx="1445623" cy="276999"/>
          </a:xfrm>
          <a:prstGeom prst="rect">
            <a:avLst/>
          </a:prstGeom>
          <a:noFill/>
        </p:spPr>
        <p:txBody>
          <a:bodyPr wrap="square" rtlCol="0">
            <a:spAutoFit/>
          </a:bodyPr>
          <a:lstStyle/>
          <a:p>
            <a:pPr algn="ctr"/>
            <a:r>
              <a:rPr lang="en-US" sz="1200" dirty="0">
                <a:latin typeface="Arial Narrow" panose="020B0606020202030204" pitchFamily="34" charset="0"/>
              </a:rPr>
              <a:t>LT &amp; Style</a:t>
            </a:r>
          </a:p>
        </p:txBody>
      </p:sp>
      <p:sp>
        <p:nvSpPr>
          <p:cNvPr id="4" name="TextBox 3">
            <a:extLst>
              <a:ext uri="{FF2B5EF4-FFF2-40B4-BE49-F238E27FC236}">
                <a16:creationId xmlns:a16="http://schemas.microsoft.com/office/drawing/2014/main" id="{9EDBA8C2-8B41-F7F3-9A20-8B6420951925}"/>
              </a:ext>
            </a:extLst>
          </p:cNvPr>
          <p:cNvSpPr txBox="1"/>
          <p:nvPr/>
        </p:nvSpPr>
        <p:spPr>
          <a:xfrm>
            <a:off x="4394363" y="5592837"/>
            <a:ext cx="1242743" cy="369332"/>
          </a:xfrm>
          <a:prstGeom prst="rect">
            <a:avLst/>
          </a:prstGeom>
          <a:noFill/>
        </p:spPr>
        <p:txBody>
          <a:bodyPr wrap="square" rtlCol="0">
            <a:spAutoFit/>
          </a:bodyPr>
          <a:lstStyle/>
          <a:p>
            <a:r>
              <a:rPr lang="en-US" dirty="0">
                <a:solidFill>
                  <a:srgbClr val="C00000"/>
                </a:solidFill>
              </a:rPr>
              <a:t>Audience</a:t>
            </a:r>
          </a:p>
        </p:txBody>
      </p:sp>
      <p:sp>
        <p:nvSpPr>
          <p:cNvPr id="5" name="TextBox 4">
            <a:extLst>
              <a:ext uri="{FF2B5EF4-FFF2-40B4-BE49-F238E27FC236}">
                <a16:creationId xmlns:a16="http://schemas.microsoft.com/office/drawing/2014/main" id="{BB043646-1638-514C-E2AF-5B64EEBFDCF4}"/>
              </a:ext>
            </a:extLst>
          </p:cNvPr>
          <p:cNvSpPr txBox="1"/>
          <p:nvPr/>
        </p:nvSpPr>
        <p:spPr>
          <a:xfrm>
            <a:off x="6032313" y="4705342"/>
            <a:ext cx="1445623" cy="369332"/>
          </a:xfrm>
          <a:prstGeom prst="rect">
            <a:avLst/>
          </a:prstGeom>
          <a:noFill/>
        </p:spPr>
        <p:txBody>
          <a:bodyPr wrap="square" rtlCol="0">
            <a:spAutoFit/>
          </a:bodyPr>
          <a:lstStyle/>
          <a:p>
            <a:r>
              <a:rPr lang="en-US" dirty="0">
                <a:solidFill>
                  <a:srgbClr val="C00000"/>
                </a:solidFill>
              </a:rPr>
              <a:t>Coach seats</a:t>
            </a:r>
          </a:p>
        </p:txBody>
      </p:sp>
      <p:sp>
        <p:nvSpPr>
          <p:cNvPr id="6" name="TextBox 5">
            <a:extLst>
              <a:ext uri="{FF2B5EF4-FFF2-40B4-BE49-F238E27FC236}">
                <a16:creationId xmlns:a16="http://schemas.microsoft.com/office/drawing/2014/main" id="{7083ACFA-745C-1A2F-65E5-378644CF87AF}"/>
              </a:ext>
            </a:extLst>
          </p:cNvPr>
          <p:cNvSpPr txBox="1"/>
          <p:nvPr/>
        </p:nvSpPr>
        <p:spPr>
          <a:xfrm>
            <a:off x="3983216" y="577672"/>
            <a:ext cx="1075288" cy="369332"/>
          </a:xfrm>
          <a:prstGeom prst="rect">
            <a:avLst/>
          </a:prstGeom>
          <a:noFill/>
        </p:spPr>
        <p:txBody>
          <a:bodyPr wrap="square" rtlCol="0">
            <a:spAutoFit/>
          </a:bodyPr>
          <a:lstStyle/>
          <a:p>
            <a:r>
              <a:rPr lang="en-US" dirty="0">
                <a:solidFill>
                  <a:srgbClr val="C00000"/>
                </a:solidFill>
              </a:rPr>
              <a:t>School A</a:t>
            </a:r>
          </a:p>
        </p:txBody>
      </p:sp>
      <p:sp>
        <p:nvSpPr>
          <p:cNvPr id="7" name="TextBox 6">
            <a:extLst>
              <a:ext uri="{FF2B5EF4-FFF2-40B4-BE49-F238E27FC236}">
                <a16:creationId xmlns:a16="http://schemas.microsoft.com/office/drawing/2014/main" id="{6D68FEDF-4828-731A-46A7-05D32DC9F692}"/>
              </a:ext>
            </a:extLst>
          </p:cNvPr>
          <p:cNvSpPr txBox="1"/>
          <p:nvPr/>
        </p:nvSpPr>
        <p:spPr>
          <a:xfrm>
            <a:off x="5213412" y="604218"/>
            <a:ext cx="1075288" cy="369332"/>
          </a:xfrm>
          <a:prstGeom prst="rect">
            <a:avLst/>
          </a:prstGeom>
          <a:noFill/>
        </p:spPr>
        <p:txBody>
          <a:bodyPr wrap="square" rtlCol="0">
            <a:spAutoFit/>
          </a:bodyPr>
          <a:lstStyle/>
          <a:p>
            <a:r>
              <a:rPr lang="en-US" dirty="0">
                <a:solidFill>
                  <a:srgbClr val="C00000"/>
                </a:solidFill>
              </a:rPr>
              <a:t>School B</a:t>
            </a:r>
          </a:p>
        </p:txBody>
      </p:sp>
      <p:cxnSp>
        <p:nvCxnSpPr>
          <p:cNvPr id="9" name="Straight Connector 8">
            <a:extLst>
              <a:ext uri="{FF2B5EF4-FFF2-40B4-BE49-F238E27FC236}">
                <a16:creationId xmlns:a16="http://schemas.microsoft.com/office/drawing/2014/main" id="{4731246B-A57B-41B9-DD0C-279FC5813557}"/>
              </a:ext>
            </a:extLst>
          </p:cNvPr>
          <p:cNvCxnSpPr/>
          <p:nvPr/>
        </p:nvCxnSpPr>
        <p:spPr>
          <a:xfrm>
            <a:off x="9163274" y="100012"/>
            <a:ext cx="0" cy="6471269"/>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B3343BB-7B9C-3E65-8EC8-0B2403130A23}"/>
              </a:ext>
            </a:extLst>
          </p:cNvPr>
          <p:cNvSpPr txBox="1"/>
          <p:nvPr/>
        </p:nvSpPr>
        <p:spPr>
          <a:xfrm>
            <a:off x="6993301"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2" name="TextBox 11">
            <a:extLst>
              <a:ext uri="{FF2B5EF4-FFF2-40B4-BE49-F238E27FC236}">
                <a16:creationId xmlns:a16="http://schemas.microsoft.com/office/drawing/2014/main" id="{37F443CC-BECE-1C6C-D617-D8FD2B39AA1F}"/>
              </a:ext>
            </a:extLst>
          </p:cNvPr>
          <p:cNvSpPr txBox="1"/>
          <p:nvPr/>
        </p:nvSpPr>
        <p:spPr>
          <a:xfrm>
            <a:off x="6125673" y="4999871"/>
            <a:ext cx="326053" cy="369332"/>
          </a:xfrm>
          <a:prstGeom prst="rect">
            <a:avLst/>
          </a:prstGeom>
          <a:noFill/>
        </p:spPr>
        <p:txBody>
          <a:bodyPr wrap="square">
            <a:spAutoFit/>
          </a:bodyPr>
          <a:lstStyle/>
          <a:p>
            <a:r>
              <a:rPr lang="en-US" dirty="0">
                <a:solidFill>
                  <a:srgbClr val="C00000"/>
                </a:solidFill>
              </a:rPr>
              <a:t>X</a:t>
            </a:r>
            <a:endParaRPr lang="en-US" dirty="0"/>
          </a:p>
        </p:txBody>
      </p:sp>
      <p:sp>
        <p:nvSpPr>
          <p:cNvPr id="13" name="TextBox 12">
            <a:extLst>
              <a:ext uri="{FF2B5EF4-FFF2-40B4-BE49-F238E27FC236}">
                <a16:creationId xmlns:a16="http://schemas.microsoft.com/office/drawing/2014/main" id="{B60ACB43-0A98-CE97-9D52-B270F23DF06A}"/>
              </a:ext>
            </a:extLst>
          </p:cNvPr>
          <p:cNvSpPr txBox="1"/>
          <p:nvPr/>
        </p:nvSpPr>
        <p:spPr>
          <a:xfrm>
            <a:off x="9021636" y="3890437"/>
            <a:ext cx="193718" cy="612183"/>
          </a:xfrm>
          <a:prstGeom prst="rect">
            <a:avLst/>
          </a:prstGeom>
          <a:solidFill>
            <a:schemeClr val="bg1"/>
          </a:solidFill>
        </p:spPr>
        <p:txBody>
          <a:bodyPr wrap="square" rtlCol="0">
            <a:spAutoFit/>
          </a:bodyPr>
          <a:lstStyle/>
          <a:p>
            <a:endParaRPr lang="en-US" dirty="0"/>
          </a:p>
        </p:txBody>
      </p:sp>
      <p:cxnSp>
        <p:nvCxnSpPr>
          <p:cNvPr id="15" name="Straight Connector 14">
            <a:extLst>
              <a:ext uri="{FF2B5EF4-FFF2-40B4-BE49-F238E27FC236}">
                <a16:creationId xmlns:a16="http://schemas.microsoft.com/office/drawing/2014/main" id="{8FC4E1B9-89CE-2307-56C7-7B5A50C03769}"/>
              </a:ext>
            </a:extLst>
          </p:cNvPr>
          <p:cNvCxnSpPr>
            <a:cxnSpLocks/>
          </p:cNvCxnSpPr>
          <p:nvPr/>
        </p:nvCxnSpPr>
        <p:spPr>
          <a:xfrm>
            <a:off x="9151081" y="4529742"/>
            <a:ext cx="114442" cy="544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655B0C-7F64-C59B-64A3-D1E56D75481A}"/>
              </a:ext>
            </a:extLst>
          </p:cNvPr>
          <p:cNvCxnSpPr/>
          <p:nvPr/>
        </p:nvCxnSpPr>
        <p:spPr>
          <a:xfrm>
            <a:off x="10358923" y="162732"/>
            <a:ext cx="0" cy="640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9593477-D3C4-C9A7-7372-991EBFC46090}"/>
              </a:ext>
            </a:extLst>
          </p:cNvPr>
          <p:cNvCxnSpPr/>
          <p:nvPr/>
        </p:nvCxnSpPr>
        <p:spPr>
          <a:xfrm>
            <a:off x="9782902" y="162732"/>
            <a:ext cx="0" cy="640854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28" name="Picture 4" descr="Free Suv Cliparts, Download Free Suv Cliparts png images, Free ClipArts on  Clipart Library">
            <a:extLst>
              <a:ext uri="{FF2B5EF4-FFF2-40B4-BE49-F238E27FC236}">
                <a16:creationId xmlns:a16="http://schemas.microsoft.com/office/drawing/2014/main" id="{BBD84A49-B2C3-7F4A-4609-A3CD41949D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012772" y="3507230"/>
            <a:ext cx="1000611" cy="6574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93C219D-6F0B-E2BF-E95A-9F99F8A2BD17}"/>
              </a:ext>
            </a:extLst>
          </p:cNvPr>
          <p:cNvGrpSpPr/>
          <p:nvPr/>
        </p:nvGrpSpPr>
        <p:grpSpPr>
          <a:xfrm>
            <a:off x="8387045" y="783212"/>
            <a:ext cx="847440" cy="3399120"/>
            <a:chOff x="8148515" y="783212"/>
            <a:chExt cx="847440" cy="339912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215D6528-F2D5-64A1-0AEC-C890B98F6D62}"/>
                    </a:ext>
                  </a:extLst>
                </p14:cNvPr>
                <p14:cNvContentPartPr/>
                <p14:nvPr/>
              </p14:nvContentPartPr>
              <p14:xfrm>
                <a:off x="8163995" y="900572"/>
                <a:ext cx="831960" cy="3281760"/>
              </p14:xfrm>
            </p:contentPart>
          </mc:Choice>
          <mc:Fallback xmlns="">
            <p:pic>
              <p:nvPicPr>
                <p:cNvPr id="25" name="Ink 24">
                  <a:extLst>
                    <a:ext uri="{FF2B5EF4-FFF2-40B4-BE49-F238E27FC236}">
                      <a16:creationId xmlns:a16="http://schemas.microsoft.com/office/drawing/2014/main" id="{215D6528-F2D5-64A1-0AEC-C890B98F6D62}"/>
                    </a:ext>
                  </a:extLst>
                </p:cNvPr>
                <p:cNvPicPr/>
                <p:nvPr/>
              </p:nvPicPr>
              <p:blipFill>
                <a:blip r:embed="rId5"/>
                <a:stretch>
                  <a:fillRect/>
                </a:stretch>
              </p:blipFill>
              <p:spPr>
                <a:xfrm>
                  <a:off x="8149595" y="886174"/>
                  <a:ext cx="860040" cy="3309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7EA8BF42-CFD7-0664-81C8-1988041CDB06}"/>
                    </a:ext>
                  </a:extLst>
                </p14:cNvPr>
                <p14:cNvContentPartPr/>
                <p14:nvPr/>
              </p14:nvContentPartPr>
              <p14:xfrm>
                <a:off x="8148515" y="900932"/>
                <a:ext cx="81360" cy="160560"/>
              </p14:xfrm>
            </p:contentPart>
          </mc:Choice>
          <mc:Fallback xmlns="">
            <p:pic>
              <p:nvPicPr>
                <p:cNvPr id="26" name="Ink 25">
                  <a:extLst>
                    <a:ext uri="{FF2B5EF4-FFF2-40B4-BE49-F238E27FC236}">
                      <a16:creationId xmlns:a16="http://schemas.microsoft.com/office/drawing/2014/main" id="{7EA8BF42-CFD7-0664-81C8-1988041CDB06}"/>
                    </a:ext>
                  </a:extLst>
                </p:cNvPr>
                <p:cNvPicPr/>
                <p:nvPr/>
              </p:nvPicPr>
              <p:blipFill>
                <a:blip r:embed="rId7"/>
                <a:stretch>
                  <a:fillRect/>
                </a:stretch>
              </p:blipFill>
              <p:spPr>
                <a:xfrm>
                  <a:off x="8134051" y="886564"/>
                  <a:ext cx="109565" cy="1885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B015BB7C-2229-2C35-E656-DB8E1BB8BE29}"/>
                    </a:ext>
                  </a:extLst>
                </p14:cNvPr>
                <p14:cNvContentPartPr/>
                <p14:nvPr/>
              </p14:nvContentPartPr>
              <p14:xfrm>
                <a:off x="8162195" y="783212"/>
                <a:ext cx="192960" cy="77400"/>
              </p14:xfrm>
            </p:contentPart>
          </mc:Choice>
          <mc:Fallback xmlns="">
            <p:pic>
              <p:nvPicPr>
                <p:cNvPr id="27" name="Ink 26">
                  <a:extLst>
                    <a:ext uri="{FF2B5EF4-FFF2-40B4-BE49-F238E27FC236}">
                      <a16:creationId xmlns:a16="http://schemas.microsoft.com/office/drawing/2014/main" id="{B015BB7C-2229-2C35-E656-DB8E1BB8BE29}"/>
                    </a:ext>
                  </a:extLst>
                </p:cNvPr>
                <p:cNvPicPr/>
                <p:nvPr/>
              </p:nvPicPr>
              <p:blipFill>
                <a:blip r:embed="rId9"/>
                <a:stretch>
                  <a:fillRect/>
                </a:stretch>
              </p:blipFill>
              <p:spPr>
                <a:xfrm>
                  <a:off x="8147768" y="768812"/>
                  <a:ext cx="221092" cy="105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903681EC-41C7-2B05-D8B3-52127E0153DB}"/>
                  </a:ext>
                </a:extLst>
              </p14:cNvPr>
              <p14:cNvContentPartPr/>
              <p14:nvPr/>
            </p14:nvContentPartPr>
            <p14:xfrm>
              <a:off x="13178075" y="1315292"/>
              <a:ext cx="360" cy="2520"/>
            </p14:xfrm>
          </p:contentPart>
        </mc:Choice>
        <mc:Fallback xmlns="">
          <p:pic>
            <p:nvPicPr>
              <p:cNvPr id="29" name="Ink 28">
                <a:extLst>
                  <a:ext uri="{FF2B5EF4-FFF2-40B4-BE49-F238E27FC236}">
                    <a16:creationId xmlns:a16="http://schemas.microsoft.com/office/drawing/2014/main" id="{903681EC-41C7-2B05-D8B3-52127E0153DB}"/>
                  </a:ext>
                </a:extLst>
              </p:cNvPr>
              <p:cNvPicPr/>
              <p:nvPr/>
            </p:nvPicPr>
            <p:blipFill>
              <a:blip r:embed="rId11"/>
              <a:stretch>
                <a:fillRect/>
              </a:stretch>
            </p:blipFill>
            <p:spPr>
              <a:xfrm>
                <a:off x="13169075" y="1306292"/>
                <a:ext cx="18000" cy="20160"/>
              </a:xfrm>
              <a:prstGeom prst="rect">
                <a:avLst/>
              </a:prstGeom>
            </p:spPr>
          </p:pic>
        </mc:Fallback>
      </mc:AlternateContent>
      <p:sp>
        <p:nvSpPr>
          <p:cNvPr id="8" name="TextBox 7">
            <a:extLst>
              <a:ext uri="{FF2B5EF4-FFF2-40B4-BE49-F238E27FC236}">
                <a16:creationId xmlns:a16="http://schemas.microsoft.com/office/drawing/2014/main" id="{2A6E8B9F-C3A6-7911-CC15-CC06ADAD7AE0}"/>
              </a:ext>
            </a:extLst>
          </p:cNvPr>
          <p:cNvSpPr txBox="1"/>
          <p:nvPr/>
        </p:nvSpPr>
        <p:spPr>
          <a:xfrm>
            <a:off x="3591335" y="2291162"/>
            <a:ext cx="5054816" cy="3523484"/>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87D6774D-FBD0-F627-BDC1-7CE1A26A41B4}"/>
              </a:ext>
            </a:extLst>
          </p:cNvPr>
          <p:cNvSpPr txBox="1"/>
          <p:nvPr/>
        </p:nvSpPr>
        <p:spPr>
          <a:xfrm>
            <a:off x="322767" y="3835735"/>
            <a:ext cx="5527275"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0070C0"/>
                </a:solidFill>
              </a:rPr>
              <a:t>15 minutes  before your competition time, make your way to the Staging Area Judge. This is often a different entrance than the audience entrance. Parents can help move items to the Staging Area.  </a:t>
            </a:r>
          </a:p>
          <a:p>
            <a:pPr marL="285750" indent="-285750">
              <a:buFont typeface="Arial" panose="020B0604020202020204" pitchFamily="34" charset="0"/>
              <a:buChar char="•"/>
            </a:pPr>
            <a:r>
              <a:rPr lang="en-US" dirty="0">
                <a:solidFill>
                  <a:srgbClr val="0070C0"/>
                </a:solidFill>
              </a:rPr>
              <a:t>Here, the team turns in and goes over paperwork.  Coach should be in the background. Parents should be in the competition site waiting to cheer on their team!</a:t>
            </a:r>
          </a:p>
        </p:txBody>
      </p:sp>
      <p:cxnSp>
        <p:nvCxnSpPr>
          <p:cNvPr id="33" name="Connector: Curved 32">
            <a:extLst>
              <a:ext uri="{FF2B5EF4-FFF2-40B4-BE49-F238E27FC236}">
                <a16:creationId xmlns:a16="http://schemas.microsoft.com/office/drawing/2014/main" id="{BCF31AB2-7A7A-C299-DF16-9467F1CCE55C}"/>
              </a:ext>
            </a:extLst>
          </p:cNvPr>
          <p:cNvCxnSpPr>
            <a:cxnSpLocks/>
          </p:cNvCxnSpPr>
          <p:nvPr/>
        </p:nvCxnSpPr>
        <p:spPr>
          <a:xfrm rot="10800000" flipV="1">
            <a:off x="2627167" y="528733"/>
            <a:ext cx="1287626" cy="945504"/>
          </a:xfrm>
          <a:prstGeom prst="curved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2" descr="9,680 Yard Sign Illustrations &amp; Clip Art - iStock">
            <a:extLst>
              <a:ext uri="{FF2B5EF4-FFF2-40B4-BE49-F238E27FC236}">
                <a16:creationId xmlns:a16="http://schemas.microsoft.com/office/drawing/2014/main" id="{A68C50BA-FA5D-DBB9-94E5-2211FA0D45E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967" b="90850" l="9967" r="89869">
                        <a14:foregroundMark x1="26634" y1="90850" x2="26634" y2="90850"/>
                        <a14:foregroundMark x1="29412" y1="90523" x2="29412" y2="90523"/>
                        <a14:foregroundMark x1="75980" y1="90359" x2="75980" y2="90359"/>
                        <a14:foregroundMark x1="74346" y1="11765" x2="74346" y2="11765"/>
                        <a14:foregroundMark x1="27124" y1="11438" x2="27124" y2="11438"/>
                      </a14:backgroundRemoval>
                    </a14:imgEffect>
                  </a14:imgLayer>
                </a14:imgProps>
              </a:ext>
              <a:ext uri="{28A0092B-C50C-407E-A947-70E740481C1C}">
                <a14:useLocalDpi xmlns:a14="http://schemas.microsoft.com/office/drawing/2010/main" val="0"/>
              </a:ext>
            </a:extLst>
          </a:blip>
          <a:srcRect/>
          <a:stretch>
            <a:fillRect/>
          </a:stretch>
        </p:blipFill>
        <p:spPr bwMode="auto">
          <a:xfrm>
            <a:off x="10203631" y="2502013"/>
            <a:ext cx="1363755" cy="136375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64A69D2-5374-7DE3-209D-368A31B117B0}"/>
              </a:ext>
            </a:extLst>
          </p:cNvPr>
          <p:cNvSpPr/>
          <p:nvPr/>
        </p:nvSpPr>
        <p:spPr>
          <a:xfrm>
            <a:off x="10393642" y="2675965"/>
            <a:ext cx="979050" cy="645459"/>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3B4B29D-2571-2935-E62C-F838543200A3}"/>
              </a:ext>
            </a:extLst>
          </p:cNvPr>
          <p:cNvSpPr txBox="1"/>
          <p:nvPr/>
        </p:nvSpPr>
        <p:spPr>
          <a:xfrm>
            <a:off x="10343436" y="2675965"/>
            <a:ext cx="1001562" cy="646331"/>
          </a:xfrm>
          <a:prstGeom prst="rect">
            <a:avLst/>
          </a:prstGeom>
          <a:solidFill>
            <a:srgbClr val="C00000"/>
          </a:solidFill>
          <a:ln>
            <a:noFill/>
          </a:ln>
        </p:spPr>
        <p:txBody>
          <a:bodyPr wrap="square" rtlCol="0">
            <a:spAutoFit/>
          </a:bodyPr>
          <a:lstStyle/>
          <a:p>
            <a:pPr algn="ctr"/>
            <a:r>
              <a:rPr lang="en-US" dirty="0">
                <a:solidFill>
                  <a:schemeClr val="bg1"/>
                </a:solidFill>
              </a:rPr>
              <a:t>P1 D2/3</a:t>
            </a:r>
          </a:p>
          <a:p>
            <a:pPr algn="ctr"/>
            <a:r>
              <a:rPr lang="en-US" dirty="0">
                <a:solidFill>
                  <a:schemeClr val="bg1"/>
                </a:solidFill>
              </a:rPr>
              <a:t>Drop Off</a:t>
            </a:r>
          </a:p>
        </p:txBody>
      </p:sp>
      <p:sp>
        <p:nvSpPr>
          <p:cNvPr id="41" name="TextBox 40">
            <a:extLst>
              <a:ext uri="{FF2B5EF4-FFF2-40B4-BE49-F238E27FC236}">
                <a16:creationId xmlns:a16="http://schemas.microsoft.com/office/drawing/2014/main" id="{013BAD13-34CC-C4D4-EC77-05780CDC14FD}"/>
              </a:ext>
            </a:extLst>
          </p:cNvPr>
          <p:cNvSpPr txBox="1"/>
          <p:nvPr/>
        </p:nvSpPr>
        <p:spPr>
          <a:xfrm>
            <a:off x="351742" y="330927"/>
            <a:ext cx="1828800" cy="1323439"/>
          </a:xfrm>
          <a:prstGeom prst="rect">
            <a:avLst/>
          </a:prstGeom>
          <a:noFill/>
          <a:ln>
            <a:solidFill>
              <a:schemeClr val="accent1"/>
            </a:solidFill>
          </a:ln>
        </p:spPr>
        <p:txBody>
          <a:bodyPr wrap="square" rtlCol="0">
            <a:spAutoFit/>
          </a:bodyPr>
          <a:lstStyle/>
          <a:p>
            <a:r>
              <a:rPr lang="en-US" sz="2000" dirty="0">
                <a:solidFill>
                  <a:srgbClr val="7030A0"/>
                </a:solidFill>
                <a:latin typeface="Gill Sans MT" panose="020B0502020104020203" pitchFamily="34" charset="0"/>
              </a:rPr>
              <a:t>Competition Day Logistics</a:t>
            </a:r>
          </a:p>
          <a:p>
            <a:r>
              <a:rPr lang="en-US" sz="2000" dirty="0">
                <a:solidFill>
                  <a:srgbClr val="7030A0"/>
                </a:solidFill>
                <a:highlight>
                  <a:srgbClr val="FFFF00"/>
                </a:highlight>
                <a:latin typeface="Gill Sans MT" panose="020B0502020104020203" pitchFamily="34" charset="0"/>
              </a:rPr>
              <a:t>Let’s break this down!</a:t>
            </a:r>
          </a:p>
        </p:txBody>
      </p:sp>
    </p:spTree>
    <p:extLst>
      <p:ext uri="{BB962C8B-B14F-4D97-AF65-F5344CB8AC3E}">
        <p14:creationId xmlns:p14="http://schemas.microsoft.com/office/powerpoint/2010/main" val="570871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52485</TotalTime>
  <Words>3043</Words>
  <Application>Microsoft Office PowerPoint</Application>
  <PresentationFormat>Widescreen</PresentationFormat>
  <Paragraphs>300</Paragraphs>
  <Slides>43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Narrow</vt:lpstr>
      <vt:lpstr>Calibri</vt:lpstr>
      <vt:lpstr>Calibri Light</vt:lpstr>
      <vt:lpstr>Gill Sans MT</vt:lpstr>
      <vt:lpstr>Symbol</vt:lpstr>
      <vt:lpstr>Times New Roman</vt:lpstr>
      <vt:lpstr>Wingdings</vt:lpstr>
      <vt:lpstr>Office Theme</vt:lpstr>
      <vt:lpstr>PowerPoint Presentation</vt:lpstr>
      <vt:lpstr>Welcome to Coach Training #2: Competition Edition</vt:lpstr>
      <vt:lpstr>Welcome to Coach Training #2: Competition Edition</vt:lpstr>
      <vt:lpstr>PowerPoint Presentation</vt:lpstr>
      <vt:lpstr>You will get a schedule for your team.  It will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when you're not competing</vt:lpstr>
      <vt:lpstr>Paperwork</vt:lpstr>
      <vt:lpstr>Style Form, including Free Choice items</vt:lpstr>
      <vt:lpstr>Style Form, including Free Choice items</vt:lpstr>
      <vt:lpstr>Cost Form</vt:lpstr>
      <vt:lpstr>Outside Assistance Form</vt:lpstr>
      <vt:lpstr>Team List form</vt:lpstr>
      <vt:lpstr>Places to get the info you need</vt:lpstr>
      <vt:lpstr>The Final Dress Rehearsals</vt:lpstr>
      <vt:lpstr>Tournament Day Tips</vt:lpstr>
      <vt:lpstr>Understanding Your Scores</vt:lpstr>
      <vt:lpstr>Awards Ceremony</vt:lpstr>
      <vt:lpstr>Advancers Meeting</vt:lpstr>
      <vt:lpstr>PowerPoint Presentation</vt:lpstr>
      <vt:lpstr>PowerPoint Presentation</vt:lpstr>
      <vt:lpstr>PowerPoint Presentation</vt:lpstr>
      <vt:lpstr>PowerPoint Presentation</vt:lpstr>
      <vt:lpstr>What you might see at an Odyssey of the Mind Competition…. (keep scrolling)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Odyssey Kickoff 2013</dc:title>
  <dc:creator>Susan Rosati</dc:creator>
  <cp:lastModifiedBy>Susan Rosati</cp:lastModifiedBy>
  <cp:revision>237</cp:revision>
  <dcterms:created xsi:type="dcterms:W3CDTF">2013-10-07T16:08:13Z</dcterms:created>
  <dcterms:modified xsi:type="dcterms:W3CDTF">2024-02-13T15:30:32Z</dcterms:modified>
</cp:coreProperties>
</file>